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9" r:id="rId2"/>
    <p:sldId id="261" r:id="rId3"/>
    <p:sldId id="262" r:id="rId4"/>
    <p:sldId id="260" r:id="rId5"/>
    <p:sldId id="263" r:id="rId6"/>
    <p:sldId id="264" r:id="rId7"/>
    <p:sldId id="269" r:id="rId8"/>
    <p:sldId id="267" r:id="rId9"/>
    <p:sldId id="270" r:id="rId10"/>
    <p:sldId id="271" r:id="rId11"/>
    <p:sldId id="256" r:id="rId12"/>
    <p:sldId id="258" r:id="rId13"/>
    <p:sldId id="272" r:id="rId14"/>
    <p:sldId id="273" r:id="rId15"/>
    <p:sldId id="274"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0" autoAdjust="0"/>
    <p:restoredTop sz="94660"/>
  </p:normalViewPr>
  <p:slideViewPr>
    <p:cSldViewPr snapToGrid="0">
      <p:cViewPr varScale="1">
        <p:scale>
          <a:sx n="86" d="100"/>
          <a:sy n="86" d="100"/>
        </p:scale>
        <p:origin x="66" y="3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BBBA91-32D3-47FC-B0FF-B6C78CDA4BF6}" type="datetimeFigureOut">
              <a:rPr lang="en-US" smtClean="0"/>
              <a:t>2/21/2022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CD86B5-111E-467C-9EAB-D5E6008EBAF0}" type="slidenum">
              <a:rPr lang="en-US" smtClean="0"/>
              <a:t>‹#›</a:t>
            </a:fld>
            <a:endParaRPr lang="en-US"/>
          </a:p>
        </p:txBody>
      </p:sp>
    </p:spTree>
    <p:extLst>
      <p:ext uri="{BB962C8B-B14F-4D97-AF65-F5344CB8AC3E}">
        <p14:creationId xmlns:p14="http://schemas.microsoft.com/office/powerpoint/2010/main" val="10395117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5ef6e01a56_0_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5ef6e01a56_0_1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05240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e4b937d39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e4b937d39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65339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58d3b44f08_1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 name="Google Shape;181;g58d3b44f08_1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31137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58d3b44f08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58d3b44f08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972670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9E2DE6C-EA36-454D-9684-1FF2F1E4E767}"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A5521D-0335-4525-8604-F86F0561B3F8}" type="slidenum">
              <a:rPr lang="en-US" smtClean="0"/>
              <a:t>‹#›</a:t>
            </a:fld>
            <a:endParaRPr lang="en-US"/>
          </a:p>
        </p:txBody>
      </p:sp>
    </p:spTree>
    <p:extLst>
      <p:ext uri="{BB962C8B-B14F-4D97-AF65-F5344CB8AC3E}">
        <p14:creationId xmlns:p14="http://schemas.microsoft.com/office/powerpoint/2010/main" val="16052271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2DE6C-EA36-454D-9684-1FF2F1E4E767}"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A5521D-0335-4525-8604-F86F0561B3F8}" type="slidenum">
              <a:rPr lang="en-US" smtClean="0"/>
              <a:t>‹#›</a:t>
            </a:fld>
            <a:endParaRPr lang="en-US"/>
          </a:p>
        </p:txBody>
      </p:sp>
    </p:spTree>
    <p:extLst>
      <p:ext uri="{BB962C8B-B14F-4D97-AF65-F5344CB8AC3E}">
        <p14:creationId xmlns:p14="http://schemas.microsoft.com/office/powerpoint/2010/main" val="26161934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2DE6C-EA36-454D-9684-1FF2F1E4E767}"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A5521D-0335-4525-8604-F86F0561B3F8}" type="slidenum">
              <a:rPr lang="en-US" smtClean="0"/>
              <a:t>‹#›</a:t>
            </a:fld>
            <a:endParaRPr lang="en-US"/>
          </a:p>
        </p:txBody>
      </p:sp>
    </p:spTree>
    <p:extLst>
      <p:ext uri="{BB962C8B-B14F-4D97-AF65-F5344CB8AC3E}">
        <p14:creationId xmlns:p14="http://schemas.microsoft.com/office/powerpoint/2010/main" val="41425961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subtitle 3">
  <p:cSld name="Title + subtitle 3">
    <p:spTree>
      <p:nvGrpSpPr>
        <p:cNvPr id="1" name="Shape 68"/>
        <p:cNvGrpSpPr/>
        <p:nvPr/>
      </p:nvGrpSpPr>
      <p:grpSpPr>
        <a:xfrm>
          <a:off x="0" y="0"/>
          <a:ext cx="0" cy="0"/>
          <a:chOff x="0" y="0"/>
          <a:chExt cx="0" cy="0"/>
        </a:xfrm>
      </p:grpSpPr>
      <p:sp>
        <p:nvSpPr>
          <p:cNvPr id="69" name="Google Shape;69;p9"/>
          <p:cNvSpPr txBox="1">
            <a:spLocks noGrp="1"/>
          </p:cNvSpPr>
          <p:nvPr>
            <p:ph type="ctrTitle"/>
          </p:nvPr>
        </p:nvSpPr>
        <p:spPr>
          <a:xfrm flipH="1">
            <a:off x="9061071" y="540448"/>
            <a:ext cx="2316400" cy="1261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Font typeface="Nunito Sans ExtraBold"/>
              <a:buNone/>
              <a:defRPr sz="1867" b="0">
                <a:latin typeface="Nunito Sans ExtraBold"/>
                <a:ea typeface="Nunito Sans ExtraBold"/>
                <a:cs typeface="Nunito Sans ExtraBold"/>
                <a:sym typeface="Nunito Sans ExtraBold"/>
              </a:defRPr>
            </a:lvl1pPr>
            <a:lvl2pPr lvl="1" algn="r" rtl="0">
              <a:spcBef>
                <a:spcPts val="0"/>
              </a:spcBef>
              <a:spcAft>
                <a:spcPts val="0"/>
              </a:spcAft>
              <a:buSzPts val="1400"/>
              <a:buFont typeface="Nunito Sans ExtraBold"/>
              <a:buNone/>
              <a:defRPr sz="1867" b="0">
                <a:latin typeface="Nunito Sans ExtraBold"/>
                <a:ea typeface="Nunito Sans ExtraBold"/>
                <a:cs typeface="Nunito Sans ExtraBold"/>
                <a:sym typeface="Nunito Sans ExtraBold"/>
              </a:defRPr>
            </a:lvl2pPr>
            <a:lvl3pPr lvl="2" algn="r" rtl="0">
              <a:spcBef>
                <a:spcPts val="0"/>
              </a:spcBef>
              <a:spcAft>
                <a:spcPts val="0"/>
              </a:spcAft>
              <a:buSzPts val="1400"/>
              <a:buFont typeface="Nunito Sans ExtraBold"/>
              <a:buNone/>
              <a:defRPr sz="1867" b="0">
                <a:latin typeface="Nunito Sans ExtraBold"/>
                <a:ea typeface="Nunito Sans ExtraBold"/>
                <a:cs typeface="Nunito Sans ExtraBold"/>
                <a:sym typeface="Nunito Sans ExtraBold"/>
              </a:defRPr>
            </a:lvl3pPr>
            <a:lvl4pPr lvl="3" algn="r" rtl="0">
              <a:spcBef>
                <a:spcPts val="0"/>
              </a:spcBef>
              <a:spcAft>
                <a:spcPts val="0"/>
              </a:spcAft>
              <a:buSzPts val="1400"/>
              <a:buFont typeface="Nunito Sans ExtraBold"/>
              <a:buNone/>
              <a:defRPr sz="1867" b="0">
                <a:latin typeface="Nunito Sans ExtraBold"/>
                <a:ea typeface="Nunito Sans ExtraBold"/>
                <a:cs typeface="Nunito Sans ExtraBold"/>
                <a:sym typeface="Nunito Sans ExtraBold"/>
              </a:defRPr>
            </a:lvl4pPr>
            <a:lvl5pPr lvl="4" algn="r" rtl="0">
              <a:spcBef>
                <a:spcPts val="0"/>
              </a:spcBef>
              <a:spcAft>
                <a:spcPts val="0"/>
              </a:spcAft>
              <a:buSzPts val="1400"/>
              <a:buFont typeface="Nunito Sans ExtraBold"/>
              <a:buNone/>
              <a:defRPr sz="1867" b="0">
                <a:latin typeface="Nunito Sans ExtraBold"/>
                <a:ea typeface="Nunito Sans ExtraBold"/>
                <a:cs typeface="Nunito Sans ExtraBold"/>
                <a:sym typeface="Nunito Sans ExtraBold"/>
              </a:defRPr>
            </a:lvl5pPr>
            <a:lvl6pPr lvl="5" algn="r" rtl="0">
              <a:spcBef>
                <a:spcPts val="0"/>
              </a:spcBef>
              <a:spcAft>
                <a:spcPts val="0"/>
              </a:spcAft>
              <a:buSzPts val="1400"/>
              <a:buFont typeface="Nunito Sans ExtraBold"/>
              <a:buNone/>
              <a:defRPr sz="1867" b="0">
                <a:latin typeface="Nunito Sans ExtraBold"/>
                <a:ea typeface="Nunito Sans ExtraBold"/>
                <a:cs typeface="Nunito Sans ExtraBold"/>
                <a:sym typeface="Nunito Sans ExtraBold"/>
              </a:defRPr>
            </a:lvl6pPr>
            <a:lvl7pPr lvl="6" algn="r" rtl="0">
              <a:spcBef>
                <a:spcPts val="0"/>
              </a:spcBef>
              <a:spcAft>
                <a:spcPts val="0"/>
              </a:spcAft>
              <a:buSzPts val="1400"/>
              <a:buFont typeface="Nunito Sans ExtraBold"/>
              <a:buNone/>
              <a:defRPr sz="1867" b="0">
                <a:latin typeface="Nunito Sans ExtraBold"/>
                <a:ea typeface="Nunito Sans ExtraBold"/>
                <a:cs typeface="Nunito Sans ExtraBold"/>
                <a:sym typeface="Nunito Sans ExtraBold"/>
              </a:defRPr>
            </a:lvl7pPr>
            <a:lvl8pPr lvl="7" algn="r" rtl="0">
              <a:spcBef>
                <a:spcPts val="0"/>
              </a:spcBef>
              <a:spcAft>
                <a:spcPts val="0"/>
              </a:spcAft>
              <a:buSzPts val="1400"/>
              <a:buFont typeface="Nunito Sans ExtraBold"/>
              <a:buNone/>
              <a:defRPr sz="1867" b="0">
                <a:latin typeface="Nunito Sans ExtraBold"/>
                <a:ea typeface="Nunito Sans ExtraBold"/>
                <a:cs typeface="Nunito Sans ExtraBold"/>
                <a:sym typeface="Nunito Sans ExtraBold"/>
              </a:defRPr>
            </a:lvl8pPr>
            <a:lvl9pPr lvl="8" algn="r" rtl="0">
              <a:spcBef>
                <a:spcPts val="0"/>
              </a:spcBef>
              <a:spcAft>
                <a:spcPts val="0"/>
              </a:spcAft>
              <a:buSzPts val="1400"/>
              <a:buFont typeface="Nunito Sans ExtraBold"/>
              <a:buNone/>
              <a:defRPr sz="1867" b="0">
                <a:latin typeface="Nunito Sans ExtraBold"/>
                <a:ea typeface="Nunito Sans ExtraBold"/>
                <a:cs typeface="Nunito Sans ExtraBold"/>
                <a:sym typeface="Nunito Sans ExtraBold"/>
              </a:defRPr>
            </a:lvl9pPr>
          </a:lstStyle>
          <a:p>
            <a:endParaRPr/>
          </a:p>
        </p:txBody>
      </p:sp>
      <p:sp>
        <p:nvSpPr>
          <p:cNvPr id="70" name="Google Shape;70;p9"/>
          <p:cNvSpPr txBox="1">
            <a:spLocks noGrp="1"/>
          </p:cNvSpPr>
          <p:nvPr>
            <p:ph type="ctrTitle" idx="2"/>
          </p:nvPr>
        </p:nvSpPr>
        <p:spPr>
          <a:xfrm flipH="1">
            <a:off x="960000" y="2643100"/>
            <a:ext cx="3562000" cy="863600"/>
          </a:xfrm>
          <a:prstGeom prst="rect">
            <a:avLst/>
          </a:prstGeom>
        </p:spPr>
        <p:txBody>
          <a:bodyPr spcFirstLastPara="1" wrap="square" lIns="91425" tIns="91425" rIns="91425" bIns="91425" anchor="b" anchorCtr="0">
            <a:noAutofit/>
          </a:bodyPr>
          <a:lstStyle>
            <a:lvl1pPr lvl="0" algn="r" rtl="0">
              <a:spcBef>
                <a:spcPts val="0"/>
              </a:spcBef>
              <a:spcAft>
                <a:spcPts val="0"/>
              </a:spcAft>
              <a:buClr>
                <a:schemeClr val="dk1"/>
              </a:buClr>
              <a:buSzPts val="1300"/>
              <a:buNone/>
              <a:defRPr sz="1733">
                <a:solidFill>
                  <a:schemeClr val="dk1"/>
                </a:solidFill>
              </a:defRPr>
            </a:lvl1pPr>
            <a:lvl2pPr lvl="1" algn="r" rtl="0">
              <a:spcBef>
                <a:spcPts val="0"/>
              </a:spcBef>
              <a:spcAft>
                <a:spcPts val="0"/>
              </a:spcAft>
              <a:buClr>
                <a:schemeClr val="dk1"/>
              </a:buClr>
              <a:buSzPts val="1400"/>
              <a:buNone/>
              <a:defRPr sz="1867">
                <a:solidFill>
                  <a:schemeClr val="dk1"/>
                </a:solidFill>
              </a:defRPr>
            </a:lvl2pPr>
            <a:lvl3pPr lvl="2" algn="r" rtl="0">
              <a:spcBef>
                <a:spcPts val="0"/>
              </a:spcBef>
              <a:spcAft>
                <a:spcPts val="0"/>
              </a:spcAft>
              <a:buClr>
                <a:schemeClr val="dk1"/>
              </a:buClr>
              <a:buSzPts val="1400"/>
              <a:buNone/>
              <a:defRPr sz="1867">
                <a:solidFill>
                  <a:schemeClr val="dk1"/>
                </a:solidFill>
              </a:defRPr>
            </a:lvl3pPr>
            <a:lvl4pPr lvl="3" algn="r" rtl="0">
              <a:spcBef>
                <a:spcPts val="0"/>
              </a:spcBef>
              <a:spcAft>
                <a:spcPts val="0"/>
              </a:spcAft>
              <a:buClr>
                <a:schemeClr val="dk1"/>
              </a:buClr>
              <a:buSzPts val="1400"/>
              <a:buNone/>
              <a:defRPr sz="1867">
                <a:solidFill>
                  <a:schemeClr val="dk1"/>
                </a:solidFill>
              </a:defRPr>
            </a:lvl4pPr>
            <a:lvl5pPr lvl="4" algn="r" rtl="0">
              <a:spcBef>
                <a:spcPts val="0"/>
              </a:spcBef>
              <a:spcAft>
                <a:spcPts val="0"/>
              </a:spcAft>
              <a:buClr>
                <a:schemeClr val="dk1"/>
              </a:buClr>
              <a:buSzPts val="1400"/>
              <a:buNone/>
              <a:defRPr sz="1867">
                <a:solidFill>
                  <a:schemeClr val="dk1"/>
                </a:solidFill>
              </a:defRPr>
            </a:lvl5pPr>
            <a:lvl6pPr lvl="5" algn="r" rtl="0">
              <a:spcBef>
                <a:spcPts val="0"/>
              </a:spcBef>
              <a:spcAft>
                <a:spcPts val="0"/>
              </a:spcAft>
              <a:buClr>
                <a:schemeClr val="dk1"/>
              </a:buClr>
              <a:buSzPts val="1400"/>
              <a:buNone/>
              <a:defRPr sz="1867">
                <a:solidFill>
                  <a:schemeClr val="dk1"/>
                </a:solidFill>
              </a:defRPr>
            </a:lvl6pPr>
            <a:lvl7pPr lvl="6" algn="r" rtl="0">
              <a:spcBef>
                <a:spcPts val="0"/>
              </a:spcBef>
              <a:spcAft>
                <a:spcPts val="0"/>
              </a:spcAft>
              <a:buClr>
                <a:schemeClr val="dk1"/>
              </a:buClr>
              <a:buSzPts val="1400"/>
              <a:buNone/>
              <a:defRPr sz="1867">
                <a:solidFill>
                  <a:schemeClr val="dk1"/>
                </a:solidFill>
              </a:defRPr>
            </a:lvl7pPr>
            <a:lvl8pPr lvl="7" algn="r" rtl="0">
              <a:spcBef>
                <a:spcPts val="0"/>
              </a:spcBef>
              <a:spcAft>
                <a:spcPts val="0"/>
              </a:spcAft>
              <a:buClr>
                <a:schemeClr val="dk1"/>
              </a:buClr>
              <a:buSzPts val="1400"/>
              <a:buNone/>
              <a:defRPr sz="1867">
                <a:solidFill>
                  <a:schemeClr val="dk1"/>
                </a:solidFill>
              </a:defRPr>
            </a:lvl8pPr>
            <a:lvl9pPr lvl="8" algn="r" rtl="0">
              <a:spcBef>
                <a:spcPts val="0"/>
              </a:spcBef>
              <a:spcAft>
                <a:spcPts val="0"/>
              </a:spcAft>
              <a:buClr>
                <a:schemeClr val="dk1"/>
              </a:buClr>
              <a:buSzPts val="1400"/>
              <a:buNone/>
              <a:defRPr sz="1867">
                <a:solidFill>
                  <a:schemeClr val="dk1"/>
                </a:solidFill>
              </a:defRPr>
            </a:lvl9pPr>
          </a:lstStyle>
          <a:p>
            <a:endParaRPr/>
          </a:p>
        </p:txBody>
      </p:sp>
      <p:sp>
        <p:nvSpPr>
          <p:cNvPr id="71" name="Google Shape;71;p9"/>
          <p:cNvSpPr txBox="1">
            <a:spLocks noGrp="1"/>
          </p:cNvSpPr>
          <p:nvPr>
            <p:ph type="subTitle" idx="1"/>
          </p:nvPr>
        </p:nvSpPr>
        <p:spPr>
          <a:xfrm flipH="1">
            <a:off x="1685600" y="3351329"/>
            <a:ext cx="2836400" cy="12940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dk1"/>
              </a:buClr>
              <a:buSzPts val="1100"/>
              <a:buNone/>
              <a:defRPr sz="1467">
                <a:solidFill>
                  <a:schemeClr val="dk1"/>
                </a:solidFill>
              </a:defRPr>
            </a:lvl1pPr>
            <a:lvl2pPr lvl="1" algn="r" rtl="0">
              <a:lnSpc>
                <a:spcPct val="100000"/>
              </a:lnSpc>
              <a:spcBef>
                <a:spcPts val="0"/>
              </a:spcBef>
              <a:spcAft>
                <a:spcPts val="0"/>
              </a:spcAft>
              <a:buClr>
                <a:schemeClr val="dk1"/>
              </a:buClr>
              <a:buSzPts val="1100"/>
              <a:buNone/>
              <a:defRPr sz="1467">
                <a:solidFill>
                  <a:schemeClr val="dk1"/>
                </a:solidFill>
              </a:defRPr>
            </a:lvl2pPr>
            <a:lvl3pPr lvl="2" algn="r" rtl="0">
              <a:lnSpc>
                <a:spcPct val="100000"/>
              </a:lnSpc>
              <a:spcBef>
                <a:spcPts val="0"/>
              </a:spcBef>
              <a:spcAft>
                <a:spcPts val="0"/>
              </a:spcAft>
              <a:buClr>
                <a:schemeClr val="dk1"/>
              </a:buClr>
              <a:buSzPts val="1100"/>
              <a:buNone/>
              <a:defRPr sz="1467">
                <a:solidFill>
                  <a:schemeClr val="dk1"/>
                </a:solidFill>
              </a:defRPr>
            </a:lvl3pPr>
            <a:lvl4pPr lvl="3" algn="r" rtl="0">
              <a:lnSpc>
                <a:spcPct val="100000"/>
              </a:lnSpc>
              <a:spcBef>
                <a:spcPts val="0"/>
              </a:spcBef>
              <a:spcAft>
                <a:spcPts val="0"/>
              </a:spcAft>
              <a:buClr>
                <a:schemeClr val="dk1"/>
              </a:buClr>
              <a:buSzPts val="1100"/>
              <a:buNone/>
              <a:defRPr sz="1467">
                <a:solidFill>
                  <a:schemeClr val="dk1"/>
                </a:solidFill>
              </a:defRPr>
            </a:lvl4pPr>
            <a:lvl5pPr lvl="4" algn="r" rtl="0">
              <a:lnSpc>
                <a:spcPct val="100000"/>
              </a:lnSpc>
              <a:spcBef>
                <a:spcPts val="0"/>
              </a:spcBef>
              <a:spcAft>
                <a:spcPts val="0"/>
              </a:spcAft>
              <a:buClr>
                <a:schemeClr val="dk1"/>
              </a:buClr>
              <a:buSzPts val="1100"/>
              <a:buNone/>
              <a:defRPr sz="1467">
                <a:solidFill>
                  <a:schemeClr val="dk1"/>
                </a:solidFill>
              </a:defRPr>
            </a:lvl5pPr>
            <a:lvl6pPr lvl="5" algn="r" rtl="0">
              <a:lnSpc>
                <a:spcPct val="100000"/>
              </a:lnSpc>
              <a:spcBef>
                <a:spcPts val="0"/>
              </a:spcBef>
              <a:spcAft>
                <a:spcPts val="0"/>
              </a:spcAft>
              <a:buClr>
                <a:schemeClr val="dk1"/>
              </a:buClr>
              <a:buSzPts val="1100"/>
              <a:buNone/>
              <a:defRPr sz="1467">
                <a:solidFill>
                  <a:schemeClr val="dk1"/>
                </a:solidFill>
              </a:defRPr>
            </a:lvl6pPr>
            <a:lvl7pPr lvl="6" algn="r" rtl="0">
              <a:lnSpc>
                <a:spcPct val="100000"/>
              </a:lnSpc>
              <a:spcBef>
                <a:spcPts val="0"/>
              </a:spcBef>
              <a:spcAft>
                <a:spcPts val="0"/>
              </a:spcAft>
              <a:buClr>
                <a:schemeClr val="dk1"/>
              </a:buClr>
              <a:buSzPts val="1100"/>
              <a:buNone/>
              <a:defRPr sz="1467">
                <a:solidFill>
                  <a:schemeClr val="dk1"/>
                </a:solidFill>
              </a:defRPr>
            </a:lvl7pPr>
            <a:lvl8pPr lvl="7" algn="r" rtl="0">
              <a:lnSpc>
                <a:spcPct val="100000"/>
              </a:lnSpc>
              <a:spcBef>
                <a:spcPts val="0"/>
              </a:spcBef>
              <a:spcAft>
                <a:spcPts val="0"/>
              </a:spcAft>
              <a:buClr>
                <a:schemeClr val="dk1"/>
              </a:buClr>
              <a:buSzPts val="1100"/>
              <a:buNone/>
              <a:defRPr sz="1467">
                <a:solidFill>
                  <a:schemeClr val="dk1"/>
                </a:solidFill>
              </a:defRPr>
            </a:lvl8pPr>
            <a:lvl9pPr lvl="8" algn="r" rtl="0">
              <a:lnSpc>
                <a:spcPct val="100000"/>
              </a:lnSpc>
              <a:spcBef>
                <a:spcPts val="0"/>
              </a:spcBef>
              <a:spcAft>
                <a:spcPts val="0"/>
              </a:spcAft>
              <a:buClr>
                <a:schemeClr val="dk1"/>
              </a:buClr>
              <a:buSzPts val="1100"/>
              <a:buNone/>
              <a:defRPr sz="1467">
                <a:solidFill>
                  <a:schemeClr val="dk1"/>
                </a:solidFill>
              </a:defRPr>
            </a:lvl9pPr>
          </a:lstStyle>
          <a:p>
            <a:endParaRPr/>
          </a:p>
        </p:txBody>
      </p:sp>
    </p:spTree>
    <p:extLst>
      <p:ext uri="{BB962C8B-B14F-4D97-AF65-F5344CB8AC3E}">
        <p14:creationId xmlns:p14="http://schemas.microsoft.com/office/powerpoint/2010/main" val="599484409"/>
      </p:ext>
    </p:extLst>
  </p:cSld>
  <p:clrMapOvr>
    <a:masterClrMapping/>
  </p:clrMapOvr>
  <p:extLst mod="1">
    <p:ext uri="{DCECCB84-F9BA-43D5-87BE-67443E8EF086}">
      <p15:sldGuideLst xmlns:p15="http://schemas.microsoft.com/office/powerpoint/2012/main">
        <p15:guide id="1" pos="2074">
          <p15:clr>
            <a:srgbClr val="FA7B17"/>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 design ">
  <p:cSld name="Title + design ">
    <p:spTree>
      <p:nvGrpSpPr>
        <p:cNvPr id="1" name="Shape 82"/>
        <p:cNvGrpSpPr/>
        <p:nvPr/>
      </p:nvGrpSpPr>
      <p:grpSpPr>
        <a:xfrm>
          <a:off x="0" y="0"/>
          <a:ext cx="0" cy="0"/>
          <a:chOff x="0" y="0"/>
          <a:chExt cx="0" cy="0"/>
        </a:xfrm>
      </p:grpSpPr>
      <p:sp>
        <p:nvSpPr>
          <p:cNvPr id="83" name="Google Shape;83;p11"/>
          <p:cNvSpPr txBox="1">
            <a:spLocks noGrp="1"/>
          </p:cNvSpPr>
          <p:nvPr>
            <p:ph type="ctrTitle"/>
          </p:nvPr>
        </p:nvSpPr>
        <p:spPr>
          <a:xfrm>
            <a:off x="814495" y="540448"/>
            <a:ext cx="2316400" cy="1261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Font typeface="Nunito Sans ExtraBold"/>
              <a:buNone/>
              <a:defRPr sz="1867" b="0">
                <a:latin typeface="Nunito Sans ExtraBold"/>
                <a:ea typeface="Nunito Sans ExtraBold"/>
                <a:cs typeface="Nunito Sans ExtraBold"/>
                <a:sym typeface="Nunito Sans ExtraBold"/>
              </a:defRPr>
            </a:lvl1pPr>
            <a:lvl2pPr lvl="1" algn="r" rtl="0">
              <a:spcBef>
                <a:spcPts val="0"/>
              </a:spcBef>
              <a:spcAft>
                <a:spcPts val="0"/>
              </a:spcAft>
              <a:buSzPts val="1400"/>
              <a:buFont typeface="Nunito Sans ExtraBold"/>
              <a:buNone/>
              <a:defRPr sz="1867" b="0">
                <a:latin typeface="Nunito Sans ExtraBold"/>
                <a:ea typeface="Nunito Sans ExtraBold"/>
                <a:cs typeface="Nunito Sans ExtraBold"/>
                <a:sym typeface="Nunito Sans ExtraBold"/>
              </a:defRPr>
            </a:lvl2pPr>
            <a:lvl3pPr lvl="2" algn="r" rtl="0">
              <a:spcBef>
                <a:spcPts val="0"/>
              </a:spcBef>
              <a:spcAft>
                <a:spcPts val="0"/>
              </a:spcAft>
              <a:buSzPts val="1400"/>
              <a:buFont typeface="Nunito Sans ExtraBold"/>
              <a:buNone/>
              <a:defRPr sz="1867" b="0">
                <a:latin typeface="Nunito Sans ExtraBold"/>
                <a:ea typeface="Nunito Sans ExtraBold"/>
                <a:cs typeface="Nunito Sans ExtraBold"/>
                <a:sym typeface="Nunito Sans ExtraBold"/>
              </a:defRPr>
            </a:lvl3pPr>
            <a:lvl4pPr lvl="3" algn="r" rtl="0">
              <a:spcBef>
                <a:spcPts val="0"/>
              </a:spcBef>
              <a:spcAft>
                <a:spcPts val="0"/>
              </a:spcAft>
              <a:buSzPts val="1400"/>
              <a:buFont typeface="Nunito Sans ExtraBold"/>
              <a:buNone/>
              <a:defRPr sz="1867" b="0">
                <a:latin typeface="Nunito Sans ExtraBold"/>
                <a:ea typeface="Nunito Sans ExtraBold"/>
                <a:cs typeface="Nunito Sans ExtraBold"/>
                <a:sym typeface="Nunito Sans ExtraBold"/>
              </a:defRPr>
            </a:lvl4pPr>
            <a:lvl5pPr lvl="4" algn="r" rtl="0">
              <a:spcBef>
                <a:spcPts val="0"/>
              </a:spcBef>
              <a:spcAft>
                <a:spcPts val="0"/>
              </a:spcAft>
              <a:buSzPts val="1400"/>
              <a:buFont typeface="Nunito Sans ExtraBold"/>
              <a:buNone/>
              <a:defRPr sz="1867" b="0">
                <a:latin typeface="Nunito Sans ExtraBold"/>
                <a:ea typeface="Nunito Sans ExtraBold"/>
                <a:cs typeface="Nunito Sans ExtraBold"/>
                <a:sym typeface="Nunito Sans ExtraBold"/>
              </a:defRPr>
            </a:lvl5pPr>
            <a:lvl6pPr lvl="5" algn="r" rtl="0">
              <a:spcBef>
                <a:spcPts val="0"/>
              </a:spcBef>
              <a:spcAft>
                <a:spcPts val="0"/>
              </a:spcAft>
              <a:buSzPts val="1400"/>
              <a:buFont typeface="Nunito Sans ExtraBold"/>
              <a:buNone/>
              <a:defRPr sz="1867" b="0">
                <a:latin typeface="Nunito Sans ExtraBold"/>
                <a:ea typeface="Nunito Sans ExtraBold"/>
                <a:cs typeface="Nunito Sans ExtraBold"/>
                <a:sym typeface="Nunito Sans ExtraBold"/>
              </a:defRPr>
            </a:lvl6pPr>
            <a:lvl7pPr lvl="6" algn="r" rtl="0">
              <a:spcBef>
                <a:spcPts val="0"/>
              </a:spcBef>
              <a:spcAft>
                <a:spcPts val="0"/>
              </a:spcAft>
              <a:buSzPts val="1400"/>
              <a:buFont typeface="Nunito Sans ExtraBold"/>
              <a:buNone/>
              <a:defRPr sz="1867" b="0">
                <a:latin typeface="Nunito Sans ExtraBold"/>
                <a:ea typeface="Nunito Sans ExtraBold"/>
                <a:cs typeface="Nunito Sans ExtraBold"/>
                <a:sym typeface="Nunito Sans ExtraBold"/>
              </a:defRPr>
            </a:lvl7pPr>
            <a:lvl8pPr lvl="7" algn="r" rtl="0">
              <a:spcBef>
                <a:spcPts val="0"/>
              </a:spcBef>
              <a:spcAft>
                <a:spcPts val="0"/>
              </a:spcAft>
              <a:buSzPts val="1400"/>
              <a:buFont typeface="Nunito Sans ExtraBold"/>
              <a:buNone/>
              <a:defRPr sz="1867" b="0">
                <a:latin typeface="Nunito Sans ExtraBold"/>
                <a:ea typeface="Nunito Sans ExtraBold"/>
                <a:cs typeface="Nunito Sans ExtraBold"/>
                <a:sym typeface="Nunito Sans ExtraBold"/>
              </a:defRPr>
            </a:lvl8pPr>
            <a:lvl9pPr lvl="8" algn="r" rtl="0">
              <a:spcBef>
                <a:spcPts val="0"/>
              </a:spcBef>
              <a:spcAft>
                <a:spcPts val="0"/>
              </a:spcAft>
              <a:buSzPts val="1400"/>
              <a:buFont typeface="Nunito Sans ExtraBold"/>
              <a:buNone/>
              <a:defRPr sz="1867" b="0">
                <a:latin typeface="Nunito Sans ExtraBold"/>
                <a:ea typeface="Nunito Sans ExtraBold"/>
                <a:cs typeface="Nunito Sans ExtraBold"/>
                <a:sym typeface="Nunito Sans ExtraBold"/>
              </a:defRPr>
            </a:lvl9pPr>
          </a:lstStyle>
          <a:p>
            <a:endParaRPr/>
          </a:p>
        </p:txBody>
      </p:sp>
    </p:spTree>
    <p:extLst>
      <p:ext uri="{BB962C8B-B14F-4D97-AF65-F5344CB8AC3E}">
        <p14:creationId xmlns:p14="http://schemas.microsoft.com/office/powerpoint/2010/main" val="28084352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12"/>
        <p:cNvGrpSpPr/>
        <p:nvPr/>
      </p:nvGrpSpPr>
      <p:grpSpPr>
        <a:xfrm>
          <a:off x="0" y="0"/>
          <a:ext cx="0" cy="0"/>
          <a:chOff x="0" y="0"/>
          <a:chExt cx="0" cy="0"/>
        </a:xfrm>
      </p:grpSpPr>
      <p:sp>
        <p:nvSpPr>
          <p:cNvPr id="13" name="Google Shape;13;p3"/>
          <p:cNvSpPr/>
          <p:nvPr/>
        </p:nvSpPr>
        <p:spPr>
          <a:xfrm>
            <a:off x="3999200" y="4406900"/>
            <a:ext cx="692400" cy="599600"/>
          </a:xfrm>
          <a:prstGeom prst="hexagon">
            <a:avLst>
              <a:gd name="adj" fmla="val 25000"/>
              <a:gd name="vf" fmla="val 115470"/>
            </a:avLst>
          </a:pr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 name="Google Shape;14;p3"/>
          <p:cNvSpPr/>
          <p:nvPr/>
        </p:nvSpPr>
        <p:spPr>
          <a:xfrm>
            <a:off x="7482100" y="4406900"/>
            <a:ext cx="692400" cy="599600"/>
          </a:xfrm>
          <a:prstGeom prst="hexagon">
            <a:avLst>
              <a:gd name="adj" fmla="val 25000"/>
              <a:gd name="vf" fmla="val 115470"/>
            </a:avLst>
          </a:pr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 name="Google Shape;15;p3"/>
          <p:cNvSpPr/>
          <p:nvPr/>
        </p:nvSpPr>
        <p:spPr>
          <a:xfrm>
            <a:off x="2254200" y="2566733"/>
            <a:ext cx="692400" cy="599600"/>
          </a:xfrm>
          <a:prstGeom prst="hexagon">
            <a:avLst>
              <a:gd name="adj" fmla="val 25000"/>
              <a:gd name="vf" fmla="val 115470"/>
            </a:avLst>
          </a:pr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 name="Google Shape;16;p3"/>
          <p:cNvSpPr/>
          <p:nvPr/>
        </p:nvSpPr>
        <p:spPr>
          <a:xfrm>
            <a:off x="5749800" y="2566733"/>
            <a:ext cx="692400" cy="599600"/>
          </a:xfrm>
          <a:prstGeom prst="hexagon">
            <a:avLst>
              <a:gd name="adj" fmla="val 25000"/>
              <a:gd name="vf" fmla="val 115470"/>
            </a:avLst>
          </a:pr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 name="Google Shape;17;p3"/>
          <p:cNvSpPr/>
          <p:nvPr/>
        </p:nvSpPr>
        <p:spPr>
          <a:xfrm>
            <a:off x="9306833" y="2566733"/>
            <a:ext cx="692400" cy="599600"/>
          </a:xfrm>
          <a:prstGeom prst="hexagon">
            <a:avLst>
              <a:gd name="adj" fmla="val 25000"/>
              <a:gd name="vf" fmla="val 115470"/>
            </a:avLst>
          </a:pr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8" name="Google Shape;18;p3"/>
          <p:cNvGrpSpPr/>
          <p:nvPr/>
        </p:nvGrpSpPr>
        <p:grpSpPr>
          <a:xfrm>
            <a:off x="-8781" y="-53967"/>
            <a:ext cx="12240768" cy="1845696"/>
            <a:chOff x="0" y="-40481"/>
            <a:chExt cx="9144000" cy="1384272"/>
          </a:xfrm>
        </p:grpSpPr>
        <p:sp>
          <p:nvSpPr>
            <p:cNvPr id="19" name="Google Shape;19;p3"/>
            <p:cNvSpPr/>
            <p:nvPr/>
          </p:nvSpPr>
          <p:spPr>
            <a:xfrm rot="10800000">
              <a:off x="1200" y="799890"/>
              <a:ext cx="9142800" cy="543900"/>
            </a:xfrm>
            <a:prstGeom prst="triangle">
              <a:avLst>
                <a:gd name="adj"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 name="Google Shape;20;p3"/>
            <p:cNvSpPr/>
            <p:nvPr/>
          </p:nvSpPr>
          <p:spPr>
            <a:xfrm>
              <a:off x="0" y="-40481"/>
              <a:ext cx="9144000" cy="8562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1" name="Google Shape;21;p3"/>
          <p:cNvSpPr txBox="1">
            <a:spLocks noGrp="1"/>
          </p:cNvSpPr>
          <p:nvPr>
            <p:ph type="subTitle" idx="1"/>
          </p:nvPr>
        </p:nvSpPr>
        <p:spPr>
          <a:xfrm>
            <a:off x="1290317" y="3561533"/>
            <a:ext cx="2620000" cy="76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900"/>
              <a:buNone/>
              <a:defRPr sz="1200">
                <a:solidFill>
                  <a:schemeClr val="dk1"/>
                </a:solidFill>
              </a:defRPr>
            </a:lvl1pPr>
            <a:lvl2pPr lvl="1" algn="ctr" rtl="0">
              <a:lnSpc>
                <a:spcPct val="100000"/>
              </a:lnSpc>
              <a:spcBef>
                <a:spcPts val="0"/>
              </a:spcBef>
              <a:spcAft>
                <a:spcPts val="0"/>
              </a:spcAft>
              <a:buClr>
                <a:schemeClr val="dk1"/>
              </a:buClr>
              <a:buSzPts val="900"/>
              <a:buNone/>
              <a:defRPr sz="1200">
                <a:solidFill>
                  <a:schemeClr val="dk1"/>
                </a:solidFill>
              </a:defRPr>
            </a:lvl2pPr>
            <a:lvl3pPr lvl="2" algn="ctr" rtl="0">
              <a:lnSpc>
                <a:spcPct val="100000"/>
              </a:lnSpc>
              <a:spcBef>
                <a:spcPts val="0"/>
              </a:spcBef>
              <a:spcAft>
                <a:spcPts val="0"/>
              </a:spcAft>
              <a:buClr>
                <a:schemeClr val="dk1"/>
              </a:buClr>
              <a:buSzPts val="900"/>
              <a:buNone/>
              <a:defRPr sz="1200">
                <a:solidFill>
                  <a:schemeClr val="dk1"/>
                </a:solidFill>
              </a:defRPr>
            </a:lvl3pPr>
            <a:lvl4pPr lvl="3" algn="ctr" rtl="0">
              <a:lnSpc>
                <a:spcPct val="100000"/>
              </a:lnSpc>
              <a:spcBef>
                <a:spcPts val="0"/>
              </a:spcBef>
              <a:spcAft>
                <a:spcPts val="0"/>
              </a:spcAft>
              <a:buClr>
                <a:schemeClr val="dk1"/>
              </a:buClr>
              <a:buSzPts val="900"/>
              <a:buNone/>
              <a:defRPr sz="1200">
                <a:solidFill>
                  <a:schemeClr val="dk1"/>
                </a:solidFill>
              </a:defRPr>
            </a:lvl4pPr>
            <a:lvl5pPr lvl="4" algn="ctr" rtl="0">
              <a:lnSpc>
                <a:spcPct val="100000"/>
              </a:lnSpc>
              <a:spcBef>
                <a:spcPts val="0"/>
              </a:spcBef>
              <a:spcAft>
                <a:spcPts val="0"/>
              </a:spcAft>
              <a:buClr>
                <a:schemeClr val="dk1"/>
              </a:buClr>
              <a:buSzPts val="900"/>
              <a:buNone/>
              <a:defRPr sz="1200">
                <a:solidFill>
                  <a:schemeClr val="dk1"/>
                </a:solidFill>
              </a:defRPr>
            </a:lvl5pPr>
            <a:lvl6pPr lvl="5" algn="ctr" rtl="0">
              <a:lnSpc>
                <a:spcPct val="100000"/>
              </a:lnSpc>
              <a:spcBef>
                <a:spcPts val="0"/>
              </a:spcBef>
              <a:spcAft>
                <a:spcPts val="0"/>
              </a:spcAft>
              <a:buClr>
                <a:schemeClr val="dk1"/>
              </a:buClr>
              <a:buSzPts val="900"/>
              <a:buNone/>
              <a:defRPr sz="1200">
                <a:solidFill>
                  <a:schemeClr val="dk1"/>
                </a:solidFill>
              </a:defRPr>
            </a:lvl6pPr>
            <a:lvl7pPr lvl="6" algn="ctr" rtl="0">
              <a:lnSpc>
                <a:spcPct val="100000"/>
              </a:lnSpc>
              <a:spcBef>
                <a:spcPts val="0"/>
              </a:spcBef>
              <a:spcAft>
                <a:spcPts val="0"/>
              </a:spcAft>
              <a:buClr>
                <a:schemeClr val="dk1"/>
              </a:buClr>
              <a:buSzPts val="900"/>
              <a:buNone/>
              <a:defRPr sz="1200">
                <a:solidFill>
                  <a:schemeClr val="dk1"/>
                </a:solidFill>
              </a:defRPr>
            </a:lvl7pPr>
            <a:lvl8pPr lvl="7" algn="ctr" rtl="0">
              <a:lnSpc>
                <a:spcPct val="100000"/>
              </a:lnSpc>
              <a:spcBef>
                <a:spcPts val="0"/>
              </a:spcBef>
              <a:spcAft>
                <a:spcPts val="0"/>
              </a:spcAft>
              <a:buClr>
                <a:schemeClr val="dk1"/>
              </a:buClr>
              <a:buSzPts val="900"/>
              <a:buNone/>
              <a:defRPr sz="1200">
                <a:solidFill>
                  <a:schemeClr val="dk1"/>
                </a:solidFill>
              </a:defRPr>
            </a:lvl8pPr>
            <a:lvl9pPr lvl="8" algn="ctr" rtl="0">
              <a:lnSpc>
                <a:spcPct val="100000"/>
              </a:lnSpc>
              <a:spcBef>
                <a:spcPts val="0"/>
              </a:spcBef>
              <a:spcAft>
                <a:spcPts val="0"/>
              </a:spcAft>
              <a:buClr>
                <a:schemeClr val="dk1"/>
              </a:buClr>
              <a:buSzPts val="900"/>
              <a:buNone/>
              <a:defRPr sz="1200">
                <a:solidFill>
                  <a:schemeClr val="dk1"/>
                </a:solidFill>
              </a:defRPr>
            </a:lvl9pPr>
          </a:lstStyle>
          <a:p>
            <a:endParaRPr/>
          </a:p>
        </p:txBody>
      </p:sp>
      <p:sp>
        <p:nvSpPr>
          <p:cNvPr id="22" name="Google Shape;22;p3"/>
          <p:cNvSpPr txBox="1">
            <a:spLocks noGrp="1"/>
          </p:cNvSpPr>
          <p:nvPr>
            <p:ph type="ctrTitle"/>
          </p:nvPr>
        </p:nvSpPr>
        <p:spPr>
          <a:xfrm>
            <a:off x="1536117" y="3120741"/>
            <a:ext cx="2128400" cy="7704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1100"/>
              <a:buNone/>
              <a:defRPr sz="1467">
                <a:solidFill>
                  <a:schemeClr val="dk1"/>
                </a:solidFill>
              </a:defRPr>
            </a:lvl1pPr>
            <a:lvl2pPr lvl="1" algn="ctr" rtl="0">
              <a:spcBef>
                <a:spcPts val="0"/>
              </a:spcBef>
              <a:spcAft>
                <a:spcPts val="0"/>
              </a:spcAft>
              <a:buClr>
                <a:schemeClr val="dk1"/>
              </a:buClr>
              <a:buSzPts val="1100"/>
              <a:buNone/>
              <a:defRPr sz="1467">
                <a:solidFill>
                  <a:schemeClr val="dk1"/>
                </a:solidFill>
              </a:defRPr>
            </a:lvl2pPr>
            <a:lvl3pPr lvl="2" algn="ctr" rtl="0">
              <a:spcBef>
                <a:spcPts val="0"/>
              </a:spcBef>
              <a:spcAft>
                <a:spcPts val="0"/>
              </a:spcAft>
              <a:buClr>
                <a:schemeClr val="dk1"/>
              </a:buClr>
              <a:buSzPts val="1100"/>
              <a:buNone/>
              <a:defRPr sz="1467">
                <a:solidFill>
                  <a:schemeClr val="dk1"/>
                </a:solidFill>
              </a:defRPr>
            </a:lvl3pPr>
            <a:lvl4pPr lvl="3" algn="ctr" rtl="0">
              <a:spcBef>
                <a:spcPts val="0"/>
              </a:spcBef>
              <a:spcAft>
                <a:spcPts val="0"/>
              </a:spcAft>
              <a:buClr>
                <a:schemeClr val="dk1"/>
              </a:buClr>
              <a:buSzPts val="1100"/>
              <a:buNone/>
              <a:defRPr sz="1467">
                <a:solidFill>
                  <a:schemeClr val="dk1"/>
                </a:solidFill>
              </a:defRPr>
            </a:lvl4pPr>
            <a:lvl5pPr lvl="4" algn="ctr" rtl="0">
              <a:spcBef>
                <a:spcPts val="0"/>
              </a:spcBef>
              <a:spcAft>
                <a:spcPts val="0"/>
              </a:spcAft>
              <a:buClr>
                <a:schemeClr val="dk1"/>
              </a:buClr>
              <a:buSzPts val="1100"/>
              <a:buNone/>
              <a:defRPr sz="1467">
                <a:solidFill>
                  <a:schemeClr val="dk1"/>
                </a:solidFill>
              </a:defRPr>
            </a:lvl5pPr>
            <a:lvl6pPr lvl="5" algn="ctr" rtl="0">
              <a:spcBef>
                <a:spcPts val="0"/>
              </a:spcBef>
              <a:spcAft>
                <a:spcPts val="0"/>
              </a:spcAft>
              <a:buClr>
                <a:schemeClr val="dk1"/>
              </a:buClr>
              <a:buSzPts val="1100"/>
              <a:buNone/>
              <a:defRPr sz="1467">
                <a:solidFill>
                  <a:schemeClr val="dk1"/>
                </a:solidFill>
              </a:defRPr>
            </a:lvl6pPr>
            <a:lvl7pPr lvl="6" algn="ctr" rtl="0">
              <a:spcBef>
                <a:spcPts val="0"/>
              </a:spcBef>
              <a:spcAft>
                <a:spcPts val="0"/>
              </a:spcAft>
              <a:buClr>
                <a:schemeClr val="dk1"/>
              </a:buClr>
              <a:buSzPts val="1100"/>
              <a:buNone/>
              <a:defRPr sz="1467">
                <a:solidFill>
                  <a:schemeClr val="dk1"/>
                </a:solidFill>
              </a:defRPr>
            </a:lvl7pPr>
            <a:lvl8pPr lvl="7" algn="ctr" rtl="0">
              <a:spcBef>
                <a:spcPts val="0"/>
              </a:spcBef>
              <a:spcAft>
                <a:spcPts val="0"/>
              </a:spcAft>
              <a:buClr>
                <a:schemeClr val="dk1"/>
              </a:buClr>
              <a:buSzPts val="1100"/>
              <a:buNone/>
              <a:defRPr sz="1467">
                <a:solidFill>
                  <a:schemeClr val="dk1"/>
                </a:solidFill>
              </a:defRPr>
            </a:lvl8pPr>
            <a:lvl9pPr lvl="8" algn="ctr" rtl="0">
              <a:spcBef>
                <a:spcPts val="0"/>
              </a:spcBef>
              <a:spcAft>
                <a:spcPts val="0"/>
              </a:spcAft>
              <a:buClr>
                <a:schemeClr val="dk1"/>
              </a:buClr>
              <a:buSzPts val="1100"/>
              <a:buNone/>
              <a:defRPr sz="1467">
                <a:solidFill>
                  <a:schemeClr val="dk1"/>
                </a:solidFill>
              </a:defRPr>
            </a:lvl9pPr>
          </a:lstStyle>
          <a:p>
            <a:endParaRPr/>
          </a:p>
        </p:txBody>
      </p:sp>
      <p:sp>
        <p:nvSpPr>
          <p:cNvPr id="23" name="Google Shape;23;p3"/>
          <p:cNvSpPr txBox="1">
            <a:spLocks noGrp="1"/>
          </p:cNvSpPr>
          <p:nvPr>
            <p:ph type="subTitle" idx="2"/>
          </p:nvPr>
        </p:nvSpPr>
        <p:spPr>
          <a:xfrm>
            <a:off x="4786000" y="3561533"/>
            <a:ext cx="2620000" cy="76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900"/>
              <a:buNone/>
              <a:defRPr sz="1200">
                <a:solidFill>
                  <a:schemeClr val="dk1"/>
                </a:solidFill>
              </a:defRPr>
            </a:lvl1pPr>
            <a:lvl2pPr lvl="1" algn="ctr" rtl="0">
              <a:lnSpc>
                <a:spcPct val="100000"/>
              </a:lnSpc>
              <a:spcBef>
                <a:spcPts val="0"/>
              </a:spcBef>
              <a:spcAft>
                <a:spcPts val="0"/>
              </a:spcAft>
              <a:buClr>
                <a:schemeClr val="dk1"/>
              </a:buClr>
              <a:buSzPts val="900"/>
              <a:buNone/>
              <a:defRPr sz="1200">
                <a:solidFill>
                  <a:schemeClr val="dk1"/>
                </a:solidFill>
              </a:defRPr>
            </a:lvl2pPr>
            <a:lvl3pPr lvl="2" algn="ctr" rtl="0">
              <a:lnSpc>
                <a:spcPct val="100000"/>
              </a:lnSpc>
              <a:spcBef>
                <a:spcPts val="0"/>
              </a:spcBef>
              <a:spcAft>
                <a:spcPts val="0"/>
              </a:spcAft>
              <a:buClr>
                <a:schemeClr val="dk1"/>
              </a:buClr>
              <a:buSzPts val="900"/>
              <a:buNone/>
              <a:defRPr sz="1200">
                <a:solidFill>
                  <a:schemeClr val="dk1"/>
                </a:solidFill>
              </a:defRPr>
            </a:lvl3pPr>
            <a:lvl4pPr lvl="3" algn="ctr" rtl="0">
              <a:lnSpc>
                <a:spcPct val="100000"/>
              </a:lnSpc>
              <a:spcBef>
                <a:spcPts val="0"/>
              </a:spcBef>
              <a:spcAft>
                <a:spcPts val="0"/>
              </a:spcAft>
              <a:buClr>
                <a:schemeClr val="dk1"/>
              </a:buClr>
              <a:buSzPts val="900"/>
              <a:buNone/>
              <a:defRPr sz="1200">
                <a:solidFill>
                  <a:schemeClr val="dk1"/>
                </a:solidFill>
              </a:defRPr>
            </a:lvl4pPr>
            <a:lvl5pPr lvl="4" algn="ctr" rtl="0">
              <a:lnSpc>
                <a:spcPct val="100000"/>
              </a:lnSpc>
              <a:spcBef>
                <a:spcPts val="0"/>
              </a:spcBef>
              <a:spcAft>
                <a:spcPts val="0"/>
              </a:spcAft>
              <a:buClr>
                <a:schemeClr val="dk1"/>
              </a:buClr>
              <a:buSzPts val="900"/>
              <a:buNone/>
              <a:defRPr sz="1200">
                <a:solidFill>
                  <a:schemeClr val="dk1"/>
                </a:solidFill>
              </a:defRPr>
            </a:lvl5pPr>
            <a:lvl6pPr lvl="5" algn="ctr" rtl="0">
              <a:lnSpc>
                <a:spcPct val="100000"/>
              </a:lnSpc>
              <a:spcBef>
                <a:spcPts val="0"/>
              </a:spcBef>
              <a:spcAft>
                <a:spcPts val="0"/>
              </a:spcAft>
              <a:buClr>
                <a:schemeClr val="dk1"/>
              </a:buClr>
              <a:buSzPts val="900"/>
              <a:buNone/>
              <a:defRPr sz="1200">
                <a:solidFill>
                  <a:schemeClr val="dk1"/>
                </a:solidFill>
              </a:defRPr>
            </a:lvl6pPr>
            <a:lvl7pPr lvl="6" algn="ctr" rtl="0">
              <a:lnSpc>
                <a:spcPct val="100000"/>
              </a:lnSpc>
              <a:spcBef>
                <a:spcPts val="0"/>
              </a:spcBef>
              <a:spcAft>
                <a:spcPts val="0"/>
              </a:spcAft>
              <a:buClr>
                <a:schemeClr val="dk1"/>
              </a:buClr>
              <a:buSzPts val="900"/>
              <a:buNone/>
              <a:defRPr sz="1200">
                <a:solidFill>
                  <a:schemeClr val="dk1"/>
                </a:solidFill>
              </a:defRPr>
            </a:lvl7pPr>
            <a:lvl8pPr lvl="7" algn="ctr" rtl="0">
              <a:lnSpc>
                <a:spcPct val="100000"/>
              </a:lnSpc>
              <a:spcBef>
                <a:spcPts val="0"/>
              </a:spcBef>
              <a:spcAft>
                <a:spcPts val="0"/>
              </a:spcAft>
              <a:buClr>
                <a:schemeClr val="dk1"/>
              </a:buClr>
              <a:buSzPts val="900"/>
              <a:buNone/>
              <a:defRPr sz="1200">
                <a:solidFill>
                  <a:schemeClr val="dk1"/>
                </a:solidFill>
              </a:defRPr>
            </a:lvl8pPr>
            <a:lvl9pPr lvl="8" algn="ctr" rtl="0">
              <a:lnSpc>
                <a:spcPct val="100000"/>
              </a:lnSpc>
              <a:spcBef>
                <a:spcPts val="0"/>
              </a:spcBef>
              <a:spcAft>
                <a:spcPts val="0"/>
              </a:spcAft>
              <a:buClr>
                <a:schemeClr val="dk1"/>
              </a:buClr>
              <a:buSzPts val="900"/>
              <a:buNone/>
              <a:defRPr sz="1200">
                <a:solidFill>
                  <a:schemeClr val="dk1"/>
                </a:solidFill>
              </a:defRPr>
            </a:lvl9pPr>
          </a:lstStyle>
          <a:p>
            <a:endParaRPr/>
          </a:p>
        </p:txBody>
      </p:sp>
      <p:sp>
        <p:nvSpPr>
          <p:cNvPr id="24" name="Google Shape;24;p3"/>
          <p:cNvSpPr txBox="1">
            <a:spLocks noGrp="1"/>
          </p:cNvSpPr>
          <p:nvPr>
            <p:ph type="ctrTitle" idx="3"/>
          </p:nvPr>
        </p:nvSpPr>
        <p:spPr>
          <a:xfrm>
            <a:off x="5031784" y="3120741"/>
            <a:ext cx="2128400" cy="7704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1100"/>
              <a:buNone/>
              <a:defRPr sz="1467">
                <a:solidFill>
                  <a:schemeClr val="dk1"/>
                </a:solidFill>
              </a:defRPr>
            </a:lvl1pPr>
            <a:lvl2pPr lvl="1" algn="ctr" rtl="0">
              <a:spcBef>
                <a:spcPts val="0"/>
              </a:spcBef>
              <a:spcAft>
                <a:spcPts val="0"/>
              </a:spcAft>
              <a:buClr>
                <a:schemeClr val="dk1"/>
              </a:buClr>
              <a:buSzPts val="1100"/>
              <a:buNone/>
              <a:defRPr sz="1467">
                <a:solidFill>
                  <a:schemeClr val="dk1"/>
                </a:solidFill>
              </a:defRPr>
            </a:lvl2pPr>
            <a:lvl3pPr lvl="2" algn="ctr" rtl="0">
              <a:spcBef>
                <a:spcPts val="0"/>
              </a:spcBef>
              <a:spcAft>
                <a:spcPts val="0"/>
              </a:spcAft>
              <a:buClr>
                <a:schemeClr val="dk1"/>
              </a:buClr>
              <a:buSzPts val="1100"/>
              <a:buNone/>
              <a:defRPr sz="1467">
                <a:solidFill>
                  <a:schemeClr val="dk1"/>
                </a:solidFill>
              </a:defRPr>
            </a:lvl3pPr>
            <a:lvl4pPr lvl="3" algn="ctr" rtl="0">
              <a:spcBef>
                <a:spcPts val="0"/>
              </a:spcBef>
              <a:spcAft>
                <a:spcPts val="0"/>
              </a:spcAft>
              <a:buClr>
                <a:schemeClr val="dk1"/>
              </a:buClr>
              <a:buSzPts val="1100"/>
              <a:buNone/>
              <a:defRPr sz="1467">
                <a:solidFill>
                  <a:schemeClr val="dk1"/>
                </a:solidFill>
              </a:defRPr>
            </a:lvl4pPr>
            <a:lvl5pPr lvl="4" algn="ctr" rtl="0">
              <a:spcBef>
                <a:spcPts val="0"/>
              </a:spcBef>
              <a:spcAft>
                <a:spcPts val="0"/>
              </a:spcAft>
              <a:buClr>
                <a:schemeClr val="dk1"/>
              </a:buClr>
              <a:buSzPts val="1100"/>
              <a:buNone/>
              <a:defRPr sz="1467">
                <a:solidFill>
                  <a:schemeClr val="dk1"/>
                </a:solidFill>
              </a:defRPr>
            </a:lvl5pPr>
            <a:lvl6pPr lvl="5" algn="ctr" rtl="0">
              <a:spcBef>
                <a:spcPts val="0"/>
              </a:spcBef>
              <a:spcAft>
                <a:spcPts val="0"/>
              </a:spcAft>
              <a:buClr>
                <a:schemeClr val="dk1"/>
              </a:buClr>
              <a:buSzPts val="1100"/>
              <a:buNone/>
              <a:defRPr sz="1467">
                <a:solidFill>
                  <a:schemeClr val="dk1"/>
                </a:solidFill>
              </a:defRPr>
            </a:lvl6pPr>
            <a:lvl7pPr lvl="6" algn="ctr" rtl="0">
              <a:spcBef>
                <a:spcPts val="0"/>
              </a:spcBef>
              <a:spcAft>
                <a:spcPts val="0"/>
              </a:spcAft>
              <a:buClr>
                <a:schemeClr val="dk1"/>
              </a:buClr>
              <a:buSzPts val="1100"/>
              <a:buNone/>
              <a:defRPr sz="1467">
                <a:solidFill>
                  <a:schemeClr val="dk1"/>
                </a:solidFill>
              </a:defRPr>
            </a:lvl7pPr>
            <a:lvl8pPr lvl="7" algn="ctr" rtl="0">
              <a:spcBef>
                <a:spcPts val="0"/>
              </a:spcBef>
              <a:spcAft>
                <a:spcPts val="0"/>
              </a:spcAft>
              <a:buClr>
                <a:schemeClr val="dk1"/>
              </a:buClr>
              <a:buSzPts val="1100"/>
              <a:buNone/>
              <a:defRPr sz="1467">
                <a:solidFill>
                  <a:schemeClr val="dk1"/>
                </a:solidFill>
              </a:defRPr>
            </a:lvl8pPr>
            <a:lvl9pPr lvl="8" algn="ctr" rtl="0">
              <a:spcBef>
                <a:spcPts val="0"/>
              </a:spcBef>
              <a:spcAft>
                <a:spcPts val="0"/>
              </a:spcAft>
              <a:buClr>
                <a:schemeClr val="dk1"/>
              </a:buClr>
              <a:buSzPts val="1100"/>
              <a:buNone/>
              <a:defRPr sz="1467">
                <a:solidFill>
                  <a:schemeClr val="dk1"/>
                </a:solidFill>
              </a:defRPr>
            </a:lvl9pPr>
          </a:lstStyle>
          <a:p>
            <a:endParaRPr/>
          </a:p>
        </p:txBody>
      </p:sp>
      <p:sp>
        <p:nvSpPr>
          <p:cNvPr id="25" name="Google Shape;25;p3"/>
          <p:cNvSpPr txBox="1">
            <a:spLocks noGrp="1"/>
          </p:cNvSpPr>
          <p:nvPr>
            <p:ph type="subTitle" idx="4"/>
          </p:nvPr>
        </p:nvSpPr>
        <p:spPr>
          <a:xfrm>
            <a:off x="8352701" y="3561533"/>
            <a:ext cx="2620000" cy="76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900"/>
              <a:buNone/>
              <a:defRPr sz="1200">
                <a:solidFill>
                  <a:schemeClr val="dk1"/>
                </a:solidFill>
              </a:defRPr>
            </a:lvl1pPr>
            <a:lvl2pPr lvl="1" algn="ctr" rtl="0">
              <a:lnSpc>
                <a:spcPct val="100000"/>
              </a:lnSpc>
              <a:spcBef>
                <a:spcPts val="0"/>
              </a:spcBef>
              <a:spcAft>
                <a:spcPts val="0"/>
              </a:spcAft>
              <a:buClr>
                <a:schemeClr val="dk1"/>
              </a:buClr>
              <a:buSzPts val="900"/>
              <a:buNone/>
              <a:defRPr sz="1200">
                <a:solidFill>
                  <a:schemeClr val="dk1"/>
                </a:solidFill>
              </a:defRPr>
            </a:lvl2pPr>
            <a:lvl3pPr lvl="2" algn="ctr" rtl="0">
              <a:lnSpc>
                <a:spcPct val="100000"/>
              </a:lnSpc>
              <a:spcBef>
                <a:spcPts val="0"/>
              </a:spcBef>
              <a:spcAft>
                <a:spcPts val="0"/>
              </a:spcAft>
              <a:buClr>
                <a:schemeClr val="dk1"/>
              </a:buClr>
              <a:buSzPts val="900"/>
              <a:buNone/>
              <a:defRPr sz="1200">
                <a:solidFill>
                  <a:schemeClr val="dk1"/>
                </a:solidFill>
              </a:defRPr>
            </a:lvl3pPr>
            <a:lvl4pPr lvl="3" algn="ctr" rtl="0">
              <a:lnSpc>
                <a:spcPct val="100000"/>
              </a:lnSpc>
              <a:spcBef>
                <a:spcPts val="0"/>
              </a:spcBef>
              <a:spcAft>
                <a:spcPts val="0"/>
              </a:spcAft>
              <a:buClr>
                <a:schemeClr val="dk1"/>
              </a:buClr>
              <a:buSzPts val="900"/>
              <a:buNone/>
              <a:defRPr sz="1200">
                <a:solidFill>
                  <a:schemeClr val="dk1"/>
                </a:solidFill>
              </a:defRPr>
            </a:lvl4pPr>
            <a:lvl5pPr lvl="4" algn="ctr" rtl="0">
              <a:lnSpc>
                <a:spcPct val="100000"/>
              </a:lnSpc>
              <a:spcBef>
                <a:spcPts val="0"/>
              </a:spcBef>
              <a:spcAft>
                <a:spcPts val="0"/>
              </a:spcAft>
              <a:buClr>
                <a:schemeClr val="dk1"/>
              </a:buClr>
              <a:buSzPts val="900"/>
              <a:buNone/>
              <a:defRPr sz="1200">
                <a:solidFill>
                  <a:schemeClr val="dk1"/>
                </a:solidFill>
              </a:defRPr>
            </a:lvl5pPr>
            <a:lvl6pPr lvl="5" algn="ctr" rtl="0">
              <a:lnSpc>
                <a:spcPct val="100000"/>
              </a:lnSpc>
              <a:spcBef>
                <a:spcPts val="0"/>
              </a:spcBef>
              <a:spcAft>
                <a:spcPts val="0"/>
              </a:spcAft>
              <a:buClr>
                <a:schemeClr val="dk1"/>
              </a:buClr>
              <a:buSzPts val="900"/>
              <a:buNone/>
              <a:defRPr sz="1200">
                <a:solidFill>
                  <a:schemeClr val="dk1"/>
                </a:solidFill>
              </a:defRPr>
            </a:lvl6pPr>
            <a:lvl7pPr lvl="6" algn="ctr" rtl="0">
              <a:lnSpc>
                <a:spcPct val="100000"/>
              </a:lnSpc>
              <a:spcBef>
                <a:spcPts val="0"/>
              </a:spcBef>
              <a:spcAft>
                <a:spcPts val="0"/>
              </a:spcAft>
              <a:buClr>
                <a:schemeClr val="dk1"/>
              </a:buClr>
              <a:buSzPts val="900"/>
              <a:buNone/>
              <a:defRPr sz="1200">
                <a:solidFill>
                  <a:schemeClr val="dk1"/>
                </a:solidFill>
              </a:defRPr>
            </a:lvl7pPr>
            <a:lvl8pPr lvl="7" algn="ctr" rtl="0">
              <a:lnSpc>
                <a:spcPct val="100000"/>
              </a:lnSpc>
              <a:spcBef>
                <a:spcPts val="0"/>
              </a:spcBef>
              <a:spcAft>
                <a:spcPts val="0"/>
              </a:spcAft>
              <a:buClr>
                <a:schemeClr val="dk1"/>
              </a:buClr>
              <a:buSzPts val="900"/>
              <a:buNone/>
              <a:defRPr sz="1200">
                <a:solidFill>
                  <a:schemeClr val="dk1"/>
                </a:solidFill>
              </a:defRPr>
            </a:lvl8pPr>
            <a:lvl9pPr lvl="8" algn="ctr" rtl="0">
              <a:lnSpc>
                <a:spcPct val="100000"/>
              </a:lnSpc>
              <a:spcBef>
                <a:spcPts val="0"/>
              </a:spcBef>
              <a:spcAft>
                <a:spcPts val="0"/>
              </a:spcAft>
              <a:buClr>
                <a:schemeClr val="dk1"/>
              </a:buClr>
              <a:buSzPts val="900"/>
              <a:buNone/>
              <a:defRPr sz="1200">
                <a:solidFill>
                  <a:schemeClr val="dk1"/>
                </a:solidFill>
              </a:defRPr>
            </a:lvl9pPr>
          </a:lstStyle>
          <a:p>
            <a:endParaRPr/>
          </a:p>
        </p:txBody>
      </p:sp>
      <p:sp>
        <p:nvSpPr>
          <p:cNvPr id="26" name="Google Shape;26;p3"/>
          <p:cNvSpPr txBox="1">
            <a:spLocks noGrp="1"/>
          </p:cNvSpPr>
          <p:nvPr>
            <p:ph type="ctrTitle" idx="5"/>
          </p:nvPr>
        </p:nvSpPr>
        <p:spPr>
          <a:xfrm>
            <a:off x="8598501" y="3120741"/>
            <a:ext cx="2128400" cy="7704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1100"/>
              <a:buNone/>
              <a:defRPr sz="1467">
                <a:solidFill>
                  <a:schemeClr val="dk1"/>
                </a:solidFill>
              </a:defRPr>
            </a:lvl1pPr>
            <a:lvl2pPr lvl="1" algn="ctr" rtl="0">
              <a:spcBef>
                <a:spcPts val="0"/>
              </a:spcBef>
              <a:spcAft>
                <a:spcPts val="0"/>
              </a:spcAft>
              <a:buClr>
                <a:schemeClr val="dk1"/>
              </a:buClr>
              <a:buSzPts val="1100"/>
              <a:buNone/>
              <a:defRPr sz="1467">
                <a:solidFill>
                  <a:schemeClr val="dk1"/>
                </a:solidFill>
              </a:defRPr>
            </a:lvl2pPr>
            <a:lvl3pPr lvl="2" algn="ctr" rtl="0">
              <a:spcBef>
                <a:spcPts val="0"/>
              </a:spcBef>
              <a:spcAft>
                <a:spcPts val="0"/>
              </a:spcAft>
              <a:buClr>
                <a:schemeClr val="dk1"/>
              </a:buClr>
              <a:buSzPts val="1100"/>
              <a:buNone/>
              <a:defRPr sz="1467">
                <a:solidFill>
                  <a:schemeClr val="dk1"/>
                </a:solidFill>
              </a:defRPr>
            </a:lvl3pPr>
            <a:lvl4pPr lvl="3" algn="ctr" rtl="0">
              <a:spcBef>
                <a:spcPts val="0"/>
              </a:spcBef>
              <a:spcAft>
                <a:spcPts val="0"/>
              </a:spcAft>
              <a:buClr>
                <a:schemeClr val="dk1"/>
              </a:buClr>
              <a:buSzPts val="1100"/>
              <a:buNone/>
              <a:defRPr sz="1467">
                <a:solidFill>
                  <a:schemeClr val="dk1"/>
                </a:solidFill>
              </a:defRPr>
            </a:lvl4pPr>
            <a:lvl5pPr lvl="4" algn="ctr" rtl="0">
              <a:spcBef>
                <a:spcPts val="0"/>
              </a:spcBef>
              <a:spcAft>
                <a:spcPts val="0"/>
              </a:spcAft>
              <a:buClr>
                <a:schemeClr val="dk1"/>
              </a:buClr>
              <a:buSzPts val="1100"/>
              <a:buNone/>
              <a:defRPr sz="1467">
                <a:solidFill>
                  <a:schemeClr val="dk1"/>
                </a:solidFill>
              </a:defRPr>
            </a:lvl5pPr>
            <a:lvl6pPr lvl="5" algn="ctr" rtl="0">
              <a:spcBef>
                <a:spcPts val="0"/>
              </a:spcBef>
              <a:spcAft>
                <a:spcPts val="0"/>
              </a:spcAft>
              <a:buClr>
                <a:schemeClr val="dk1"/>
              </a:buClr>
              <a:buSzPts val="1100"/>
              <a:buNone/>
              <a:defRPr sz="1467">
                <a:solidFill>
                  <a:schemeClr val="dk1"/>
                </a:solidFill>
              </a:defRPr>
            </a:lvl6pPr>
            <a:lvl7pPr lvl="6" algn="ctr" rtl="0">
              <a:spcBef>
                <a:spcPts val="0"/>
              </a:spcBef>
              <a:spcAft>
                <a:spcPts val="0"/>
              </a:spcAft>
              <a:buClr>
                <a:schemeClr val="dk1"/>
              </a:buClr>
              <a:buSzPts val="1100"/>
              <a:buNone/>
              <a:defRPr sz="1467">
                <a:solidFill>
                  <a:schemeClr val="dk1"/>
                </a:solidFill>
              </a:defRPr>
            </a:lvl7pPr>
            <a:lvl8pPr lvl="7" algn="ctr" rtl="0">
              <a:spcBef>
                <a:spcPts val="0"/>
              </a:spcBef>
              <a:spcAft>
                <a:spcPts val="0"/>
              </a:spcAft>
              <a:buClr>
                <a:schemeClr val="dk1"/>
              </a:buClr>
              <a:buSzPts val="1100"/>
              <a:buNone/>
              <a:defRPr sz="1467">
                <a:solidFill>
                  <a:schemeClr val="dk1"/>
                </a:solidFill>
              </a:defRPr>
            </a:lvl8pPr>
            <a:lvl9pPr lvl="8" algn="ctr" rtl="0">
              <a:spcBef>
                <a:spcPts val="0"/>
              </a:spcBef>
              <a:spcAft>
                <a:spcPts val="0"/>
              </a:spcAft>
              <a:buClr>
                <a:schemeClr val="dk1"/>
              </a:buClr>
              <a:buSzPts val="1100"/>
              <a:buNone/>
              <a:defRPr sz="1467">
                <a:solidFill>
                  <a:schemeClr val="dk1"/>
                </a:solidFill>
              </a:defRPr>
            </a:lvl9pPr>
          </a:lstStyle>
          <a:p>
            <a:endParaRPr/>
          </a:p>
        </p:txBody>
      </p:sp>
      <p:sp>
        <p:nvSpPr>
          <p:cNvPr id="27" name="Google Shape;27;p3"/>
          <p:cNvSpPr txBox="1">
            <a:spLocks noGrp="1"/>
          </p:cNvSpPr>
          <p:nvPr>
            <p:ph type="subTitle" idx="6"/>
          </p:nvPr>
        </p:nvSpPr>
        <p:spPr>
          <a:xfrm>
            <a:off x="3028015" y="5374800"/>
            <a:ext cx="2620000" cy="76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900"/>
              <a:buNone/>
              <a:defRPr sz="1200">
                <a:solidFill>
                  <a:schemeClr val="dk1"/>
                </a:solidFill>
              </a:defRPr>
            </a:lvl1pPr>
            <a:lvl2pPr lvl="1" algn="ctr" rtl="0">
              <a:lnSpc>
                <a:spcPct val="100000"/>
              </a:lnSpc>
              <a:spcBef>
                <a:spcPts val="0"/>
              </a:spcBef>
              <a:spcAft>
                <a:spcPts val="0"/>
              </a:spcAft>
              <a:buClr>
                <a:schemeClr val="dk1"/>
              </a:buClr>
              <a:buSzPts val="900"/>
              <a:buNone/>
              <a:defRPr sz="1200">
                <a:solidFill>
                  <a:schemeClr val="dk1"/>
                </a:solidFill>
              </a:defRPr>
            </a:lvl2pPr>
            <a:lvl3pPr lvl="2" algn="ctr" rtl="0">
              <a:lnSpc>
                <a:spcPct val="100000"/>
              </a:lnSpc>
              <a:spcBef>
                <a:spcPts val="0"/>
              </a:spcBef>
              <a:spcAft>
                <a:spcPts val="0"/>
              </a:spcAft>
              <a:buClr>
                <a:schemeClr val="dk1"/>
              </a:buClr>
              <a:buSzPts val="900"/>
              <a:buNone/>
              <a:defRPr sz="1200">
                <a:solidFill>
                  <a:schemeClr val="dk1"/>
                </a:solidFill>
              </a:defRPr>
            </a:lvl3pPr>
            <a:lvl4pPr lvl="3" algn="ctr" rtl="0">
              <a:lnSpc>
                <a:spcPct val="100000"/>
              </a:lnSpc>
              <a:spcBef>
                <a:spcPts val="0"/>
              </a:spcBef>
              <a:spcAft>
                <a:spcPts val="0"/>
              </a:spcAft>
              <a:buClr>
                <a:schemeClr val="dk1"/>
              </a:buClr>
              <a:buSzPts val="900"/>
              <a:buNone/>
              <a:defRPr sz="1200">
                <a:solidFill>
                  <a:schemeClr val="dk1"/>
                </a:solidFill>
              </a:defRPr>
            </a:lvl4pPr>
            <a:lvl5pPr lvl="4" algn="ctr" rtl="0">
              <a:lnSpc>
                <a:spcPct val="100000"/>
              </a:lnSpc>
              <a:spcBef>
                <a:spcPts val="0"/>
              </a:spcBef>
              <a:spcAft>
                <a:spcPts val="0"/>
              </a:spcAft>
              <a:buClr>
                <a:schemeClr val="dk1"/>
              </a:buClr>
              <a:buSzPts val="900"/>
              <a:buNone/>
              <a:defRPr sz="1200">
                <a:solidFill>
                  <a:schemeClr val="dk1"/>
                </a:solidFill>
              </a:defRPr>
            </a:lvl5pPr>
            <a:lvl6pPr lvl="5" algn="ctr" rtl="0">
              <a:lnSpc>
                <a:spcPct val="100000"/>
              </a:lnSpc>
              <a:spcBef>
                <a:spcPts val="0"/>
              </a:spcBef>
              <a:spcAft>
                <a:spcPts val="0"/>
              </a:spcAft>
              <a:buClr>
                <a:schemeClr val="dk1"/>
              </a:buClr>
              <a:buSzPts val="900"/>
              <a:buNone/>
              <a:defRPr sz="1200">
                <a:solidFill>
                  <a:schemeClr val="dk1"/>
                </a:solidFill>
              </a:defRPr>
            </a:lvl6pPr>
            <a:lvl7pPr lvl="6" algn="ctr" rtl="0">
              <a:lnSpc>
                <a:spcPct val="100000"/>
              </a:lnSpc>
              <a:spcBef>
                <a:spcPts val="0"/>
              </a:spcBef>
              <a:spcAft>
                <a:spcPts val="0"/>
              </a:spcAft>
              <a:buClr>
                <a:schemeClr val="dk1"/>
              </a:buClr>
              <a:buSzPts val="900"/>
              <a:buNone/>
              <a:defRPr sz="1200">
                <a:solidFill>
                  <a:schemeClr val="dk1"/>
                </a:solidFill>
              </a:defRPr>
            </a:lvl7pPr>
            <a:lvl8pPr lvl="7" algn="ctr" rtl="0">
              <a:lnSpc>
                <a:spcPct val="100000"/>
              </a:lnSpc>
              <a:spcBef>
                <a:spcPts val="0"/>
              </a:spcBef>
              <a:spcAft>
                <a:spcPts val="0"/>
              </a:spcAft>
              <a:buClr>
                <a:schemeClr val="dk1"/>
              </a:buClr>
              <a:buSzPts val="900"/>
              <a:buNone/>
              <a:defRPr sz="1200">
                <a:solidFill>
                  <a:schemeClr val="dk1"/>
                </a:solidFill>
              </a:defRPr>
            </a:lvl8pPr>
            <a:lvl9pPr lvl="8" algn="ctr" rtl="0">
              <a:lnSpc>
                <a:spcPct val="100000"/>
              </a:lnSpc>
              <a:spcBef>
                <a:spcPts val="0"/>
              </a:spcBef>
              <a:spcAft>
                <a:spcPts val="0"/>
              </a:spcAft>
              <a:buClr>
                <a:schemeClr val="dk1"/>
              </a:buClr>
              <a:buSzPts val="900"/>
              <a:buNone/>
              <a:defRPr sz="1200">
                <a:solidFill>
                  <a:schemeClr val="dk1"/>
                </a:solidFill>
              </a:defRPr>
            </a:lvl9pPr>
          </a:lstStyle>
          <a:p>
            <a:endParaRPr/>
          </a:p>
        </p:txBody>
      </p:sp>
      <p:sp>
        <p:nvSpPr>
          <p:cNvPr id="28" name="Google Shape;28;p3"/>
          <p:cNvSpPr txBox="1">
            <a:spLocks noGrp="1"/>
          </p:cNvSpPr>
          <p:nvPr>
            <p:ph type="ctrTitle" idx="7"/>
          </p:nvPr>
        </p:nvSpPr>
        <p:spPr>
          <a:xfrm>
            <a:off x="3273815" y="4934008"/>
            <a:ext cx="2128400" cy="7704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1100"/>
              <a:buNone/>
              <a:defRPr sz="1467">
                <a:solidFill>
                  <a:schemeClr val="dk1"/>
                </a:solidFill>
              </a:defRPr>
            </a:lvl1pPr>
            <a:lvl2pPr lvl="1" algn="ctr" rtl="0">
              <a:spcBef>
                <a:spcPts val="0"/>
              </a:spcBef>
              <a:spcAft>
                <a:spcPts val="0"/>
              </a:spcAft>
              <a:buClr>
                <a:schemeClr val="dk1"/>
              </a:buClr>
              <a:buSzPts val="1100"/>
              <a:buNone/>
              <a:defRPr sz="1467">
                <a:solidFill>
                  <a:schemeClr val="dk1"/>
                </a:solidFill>
              </a:defRPr>
            </a:lvl2pPr>
            <a:lvl3pPr lvl="2" algn="ctr" rtl="0">
              <a:spcBef>
                <a:spcPts val="0"/>
              </a:spcBef>
              <a:spcAft>
                <a:spcPts val="0"/>
              </a:spcAft>
              <a:buClr>
                <a:schemeClr val="dk1"/>
              </a:buClr>
              <a:buSzPts val="1100"/>
              <a:buNone/>
              <a:defRPr sz="1467">
                <a:solidFill>
                  <a:schemeClr val="dk1"/>
                </a:solidFill>
              </a:defRPr>
            </a:lvl3pPr>
            <a:lvl4pPr lvl="3" algn="ctr" rtl="0">
              <a:spcBef>
                <a:spcPts val="0"/>
              </a:spcBef>
              <a:spcAft>
                <a:spcPts val="0"/>
              </a:spcAft>
              <a:buClr>
                <a:schemeClr val="dk1"/>
              </a:buClr>
              <a:buSzPts val="1100"/>
              <a:buNone/>
              <a:defRPr sz="1467">
                <a:solidFill>
                  <a:schemeClr val="dk1"/>
                </a:solidFill>
              </a:defRPr>
            </a:lvl4pPr>
            <a:lvl5pPr lvl="4" algn="ctr" rtl="0">
              <a:spcBef>
                <a:spcPts val="0"/>
              </a:spcBef>
              <a:spcAft>
                <a:spcPts val="0"/>
              </a:spcAft>
              <a:buClr>
                <a:schemeClr val="dk1"/>
              </a:buClr>
              <a:buSzPts val="1100"/>
              <a:buNone/>
              <a:defRPr sz="1467">
                <a:solidFill>
                  <a:schemeClr val="dk1"/>
                </a:solidFill>
              </a:defRPr>
            </a:lvl5pPr>
            <a:lvl6pPr lvl="5" algn="ctr" rtl="0">
              <a:spcBef>
                <a:spcPts val="0"/>
              </a:spcBef>
              <a:spcAft>
                <a:spcPts val="0"/>
              </a:spcAft>
              <a:buClr>
                <a:schemeClr val="dk1"/>
              </a:buClr>
              <a:buSzPts val="1100"/>
              <a:buNone/>
              <a:defRPr sz="1467">
                <a:solidFill>
                  <a:schemeClr val="dk1"/>
                </a:solidFill>
              </a:defRPr>
            </a:lvl6pPr>
            <a:lvl7pPr lvl="6" algn="ctr" rtl="0">
              <a:spcBef>
                <a:spcPts val="0"/>
              </a:spcBef>
              <a:spcAft>
                <a:spcPts val="0"/>
              </a:spcAft>
              <a:buClr>
                <a:schemeClr val="dk1"/>
              </a:buClr>
              <a:buSzPts val="1100"/>
              <a:buNone/>
              <a:defRPr sz="1467">
                <a:solidFill>
                  <a:schemeClr val="dk1"/>
                </a:solidFill>
              </a:defRPr>
            </a:lvl7pPr>
            <a:lvl8pPr lvl="7" algn="ctr" rtl="0">
              <a:spcBef>
                <a:spcPts val="0"/>
              </a:spcBef>
              <a:spcAft>
                <a:spcPts val="0"/>
              </a:spcAft>
              <a:buClr>
                <a:schemeClr val="dk1"/>
              </a:buClr>
              <a:buSzPts val="1100"/>
              <a:buNone/>
              <a:defRPr sz="1467">
                <a:solidFill>
                  <a:schemeClr val="dk1"/>
                </a:solidFill>
              </a:defRPr>
            </a:lvl8pPr>
            <a:lvl9pPr lvl="8" algn="ctr" rtl="0">
              <a:spcBef>
                <a:spcPts val="0"/>
              </a:spcBef>
              <a:spcAft>
                <a:spcPts val="0"/>
              </a:spcAft>
              <a:buClr>
                <a:schemeClr val="dk1"/>
              </a:buClr>
              <a:buSzPts val="1100"/>
              <a:buNone/>
              <a:defRPr sz="1467">
                <a:solidFill>
                  <a:schemeClr val="dk1"/>
                </a:solidFill>
              </a:defRPr>
            </a:lvl9pPr>
          </a:lstStyle>
          <a:p>
            <a:endParaRPr/>
          </a:p>
        </p:txBody>
      </p:sp>
      <p:sp>
        <p:nvSpPr>
          <p:cNvPr id="29" name="Google Shape;29;p3"/>
          <p:cNvSpPr txBox="1">
            <a:spLocks noGrp="1"/>
          </p:cNvSpPr>
          <p:nvPr>
            <p:ph type="subTitle" idx="8"/>
          </p:nvPr>
        </p:nvSpPr>
        <p:spPr>
          <a:xfrm>
            <a:off x="6523699" y="5374800"/>
            <a:ext cx="2620000" cy="76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900"/>
              <a:buNone/>
              <a:defRPr sz="1200">
                <a:solidFill>
                  <a:schemeClr val="dk1"/>
                </a:solidFill>
              </a:defRPr>
            </a:lvl1pPr>
            <a:lvl2pPr lvl="1" algn="ctr" rtl="0">
              <a:lnSpc>
                <a:spcPct val="100000"/>
              </a:lnSpc>
              <a:spcBef>
                <a:spcPts val="0"/>
              </a:spcBef>
              <a:spcAft>
                <a:spcPts val="0"/>
              </a:spcAft>
              <a:buClr>
                <a:schemeClr val="dk1"/>
              </a:buClr>
              <a:buSzPts val="900"/>
              <a:buNone/>
              <a:defRPr sz="1200">
                <a:solidFill>
                  <a:schemeClr val="dk1"/>
                </a:solidFill>
              </a:defRPr>
            </a:lvl2pPr>
            <a:lvl3pPr lvl="2" algn="ctr" rtl="0">
              <a:lnSpc>
                <a:spcPct val="100000"/>
              </a:lnSpc>
              <a:spcBef>
                <a:spcPts val="0"/>
              </a:spcBef>
              <a:spcAft>
                <a:spcPts val="0"/>
              </a:spcAft>
              <a:buClr>
                <a:schemeClr val="dk1"/>
              </a:buClr>
              <a:buSzPts val="900"/>
              <a:buNone/>
              <a:defRPr sz="1200">
                <a:solidFill>
                  <a:schemeClr val="dk1"/>
                </a:solidFill>
              </a:defRPr>
            </a:lvl3pPr>
            <a:lvl4pPr lvl="3" algn="ctr" rtl="0">
              <a:lnSpc>
                <a:spcPct val="100000"/>
              </a:lnSpc>
              <a:spcBef>
                <a:spcPts val="0"/>
              </a:spcBef>
              <a:spcAft>
                <a:spcPts val="0"/>
              </a:spcAft>
              <a:buClr>
                <a:schemeClr val="dk1"/>
              </a:buClr>
              <a:buSzPts val="900"/>
              <a:buNone/>
              <a:defRPr sz="1200">
                <a:solidFill>
                  <a:schemeClr val="dk1"/>
                </a:solidFill>
              </a:defRPr>
            </a:lvl4pPr>
            <a:lvl5pPr lvl="4" algn="ctr" rtl="0">
              <a:lnSpc>
                <a:spcPct val="100000"/>
              </a:lnSpc>
              <a:spcBef>
                <a:spcPts val="0"/>
              </a:spcBef>
              <a:spcAft>
                <a:spcPts val="0"/>
              </a:spcAft>
              <a:buClr>
                <a:schemeClr val="dk1"/>
              </a:buClr>
              <a:buSzPts val="900"/>
              <a:buNone/>
              <a:defRPr sz="1200">
                <a:solidFill>
                  <a:schemeClr val="dk1"/>
                </a:solidFill>
              </a:defRPr>
            </a:lvl5pPr>
            <a:lvl6pPr lvl="5" algn="ctr" rtl="0">
              <a:lnSpc>
                <a:spcPct val="100000"/>
              </a:lnSpc>
              <a:spcBef>
                <a:spcPts val="0"/>
              </a:spcBef>
              <a:spcAft>
                <a:spcPts val="0"/>
              </a:spcAft>
              <a:buClr>
                <a:schemeClr val="dk1"/>
              </a:buClr>
              <a:buSzPts val="900"/>
              <a:buNone/>
              <a:defRPr sz="1200">
                <a:solidFill>
                  <a:schemeClr val="dk1"/>
                </a:solidFill>
              </a:defRPr>
            </a:lvl6pPr>
            <a:lvl7pPr lvl="6" algn="ctr" rtl="0">
              <a:lnSpc>
                <a:spcPct val="100000"/>
              </a:lnSpc>
              <a:spcBef>
                <a:spcPts val="0"/>
              </a:spcBef>
              <a:spcAft>
                <a:spcPts val="0"/>
              </a:spcAft>
              <a:buClr>
                <a:schemeClr val="dk1"/>
              </a:buClr>
              <a:buSzPts val="900"/>
              <a:buNone/>
              <a:defRPr sz="1200">
                <a:solidFill>
                  <a:schemeClr val="dk1"/>
                </a:solidFill>
              </a:defRPr>
            </a:lvl7pPr>
            <a:lvl8pPr lvl="7" algn="ctr" rtl="0">
              <a:lnSpc>
                <a:spcPct val="100000"/>
              </a:lnSpc>
              <a:spcBef>
                <a:spcPts val="0"/>
              </a:spcBef>
              <a:spcAft>
                <a:spcPts val="0"/>
              </a:spcAft>
              <a:buClr>
                <a:schemeClr val="dk1"/>
              </a:buClr>
              <a:buSzPts val="900"/>
              <a:buNone/>
              <a:defRPr sz="1200">
                <a:solidFill>
                  <a:schemeClr val="dk1"/>
                </a:solidFill>
              </a:defRPr>
            </a:lvl8pPr>
            <a:lvl9pPr lvl="8" algn="ctr" rtl="0">
              <a:lnSpc>
                <a:spcPct val="100000"/>
              </a:lnSpc>
              <a:spcBef>
                <a:spcPts val="0"/>
              </a:spcBef>
              <a:spcAft>
                <a:spcPts val="0"/>
              </a:spcAft>
              <a:buClr>
                <a:schemeClr val="dk1"/>
              </a:buClr>
              <a:buSzPts val="900"/>
              <a:buNone/>
              <a:defRPr sz="1200">
                <a:solidFill>
                  <a:schemeClr val="dk1"/>
                </a:solidFill>
              </a:defRPr>
            </a:lvl9pPr>
          </a:lstStyle>
          <a:p>
            <a:endParaRPr/>
          </a:p>
        </p:txBody>
      </p:sp>
      <p:sp>
        <p:nvSpPr>
          <p:cNvPr id="30" name="Google Shape;30;p3"/>
          <p:cNvSpPr txBox="1">
            <a:spLocks noGrp="1"/>
          </p:cNvSpPr>
          <p:nvPr>
            <p:ph type="ctrTitle" idx="9"/>
          </p:nvPr>
        </p:nvSpPr>
        <p:spPr>
          <a:xfrm>
            <a:off x="6769499" y="4934008"/>
            <a:ext cx="2128400" cy="7704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1100"/>
              <a:buNone/>
              <a:defRPr sz="1467">
                <a:solidFill>
                  <a:schemeClr val="dk1"/>
                </a:solidFill>
              </a:defRPr>
            </a:lvl1pPr>
            <a:lvl2pPr lvl="1" algn="ctr" rtl="0">
              <a:spcBef>
                <a:spcPts val="0"/>
              </a:spcBef>
              <a:spcAft>
                <a:spcPts val="0"/>
              </a:spcAft>
              <a:buClr>
                <a:schemeClr val="dk1"/>
              </a:buClr>
              <a:buSzPts val="1100"/>
              <a:buNone/>
              <a:defRPr sz="1467">
                <a:solidFill>
                  <a:schemeClr val="dk1"/>
                </a:solidFill>
              </a:defRPr>
            </a:lvl2pPr>
            <a:lvl3pPr lvl="2" algn="ctr" rtl="0">
              <a:spcBef>
                <a:spcPts val="0"/>
              </a:spcBef>
              <a:spcAft>
                <a:spcPts val="0"/>
              </a:spcAft>
              <a:buClr>
                <a:schemeClr val="dk1"/>
              </a:buClr>
              <a:buSzPts val="1100"/>
              <a:buNone/>
              <a:defRPr sz="1467">
                <a:solidFill>
                  <a:schemeClr val="dk1"/>
                </a:solidFill>
              </a:defRPr>
            </a:lvl3pPr>
            <a:lvl4pPr lvl="3" algn="ctr" rtl="0">
              <a:spcBef>
                <a:spcPts val="0"/>
              </a:spcBef>
              <a:spcAft>
                <a:spcPts val="0"/>
              </a:spcAft>
              <a:buClr>
                <a:schemeClr val="dk1"/>
              </a:buClr>
              <a:buSzPts val="1100"/>
              <a:buNone/>
              <a:defRPr sz="1467">
                <a:solidFill>
                  <a:schemeClr val="dk1"/>
                </a:solidFill>
              </a:defRPr>
            </a:lvl4pPr>
            <a:lvl5pPr lvl="4" algn="ctr" rtl="0">
              <a:spcBef>
                <a:spcPts val="0"/>
              </a:spcBef>
              <a:spcAft>
                <a:spcPts val="0"/>
              </a:spcAft>
              <a:buClr>
                <a:schemeClr val="dk1"/>
              </a:buClr>
              <a:buSzPts val="1100"/>
              <a:buNone/>
              <a:defRPr sz="1467">
                <a:solidFill>
                  <a:schemeClr val="dk1"/>
                </a:solidFill>
              </a:defRPr>
            </a:lvl5pPr>
            <a:lvl6pPr lvl="5" algn="ctr" rtl="0">
              <a:spcBef>
                <a:spcPts val="0"/>
              </a:spcBef>
              <a:spcAft>
                <a:spcPts val="0"/>
              </a:spcAft>
              <a:buClr>
                <a:schemeClr val="dk1"/>
              </a:buClr>
              <a:buSzPts val="1100"/>
              <a:buNone/>
              <a:defRPr sz="1467">
                <a:solidFill>
                  <a:schemeClr val="dk1"/>
                </a:solidFill>
              </a:defRPr>
            </a:lvl6pPr>
            <a:lvl7pPr lvl="6" algn="ctr" rtl="0">
              <a:spcBef>
                <a:spcPts val="0"/>
              </a:spcBef>
              <a:spcAft>
                <a:spcPts val="0"/>
              </a:spcAft>
              <a:buClr>
                <a:schemeClr val="dk1"/>
              </a:buClr>
              <a:buSzPts val="1100"/>
              <a:buNone/>
              <a:defRPr sz="1467">
                <a:solidFill>
                  <a:schemeClr val="dk1"/>
                </a:solidFill>
              </a:defRPr>
            </a:lvl7pPr>
            <a:lvl8pPr lvl="7" algn="ctr" rtl="0">
              <a:spcBef>
                <a:spcPts val="0"/>
              </a:spcBef>
              <a:spcAft>
                <a:spcPts val="0"/>
              </a:spcAft>
              <a:buClr>
                <a:schemeClr val="dk1"/>
              </a:buClr>
              <a:buSzPts val="1100"/>
              <a:buNone/>
              <a:defRPr sz="1467">
                <a:solidFill>
                  <a:schemeClr val="dk1"/>
                </a:solidFill>
              </a:defRPr>
            </a:lvl8pPr>
            <a:lvl9pPr lvl="8" algn="ctr" rtl="0">
              <a:spcBef>
                <a:spcPts val="0"/>
              </a:spcBef>
              <a:spcAft>
                <a:spcPts val="0"/>
              </a:spcAft>
              <a:buClr>
                <a:schemeClr val="dk1"/>
              </a:buClr>
              <a:buSzPts val="1100"/>
              <a:buNone/>
              <a:defRPr sz="1467">
                <a:solidFill>
                  <a:schemeClr val="dk1"/>
                </a:solidFill>
              </a:defRPr>
            </a:lvl9pPr>
          </a:lstStyle>
          <a:p>
            <a:endParaRPr/>
          </a:p>
        </p:txBody>
      </p:sp>
      <p:sp>
        <p:nvSpPr>
          <p:cNvPr id="31" name="Google Shape;31;p3"/>
          <p:cNvSpPr txBox="1">
            <a:spLocks noGrp="1"/>
          </p:cNvSpPr>
          <p:nvPr>
            <p:ph type="ctrTitle" idx="13"/>
          </p:nvPr>
        </p:nvSpPr>
        <p:spPr>
          <a:xfrm>
            <a:off x="4107967" y="531667"/>
            <a:ext cx="3976000" cy="9188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1400"/>
              <a:buFont typeface="Nunito Sans ExtraBold"/>
              <a:buNone/>
              <a:defRPr sz="1867" b="0">
                <a:solidFill>
                  <a:schemeClr val="lt1"/>
                </a:solidFill>
                <a:latin typeface="Nunito Sans ExtraBold"/>
                <a:ea typeface="Nunito Sans ExtraBold"/>
                <a:cs typeface="Nunito Sans ExtraBold"/>
                <a:sym typeface="Nunito Sans ExtraBold"/>
              </a:defRPr>
            </a:lvl1pPr>
            <a:lvl2pPr lvl="1" algn="r" rtl="0">
              <a:spcBef>
                <a:spcPts val="0"/>
              </a:spcBef>
              <a:spcAft>
                <a:spcPts val="0"/>
              </a:spcAft>
              <a:buClr>
                <a:schemeClr val="lt1"/>
              </a:buClr>
              <a:buSzPts val="1400"/>
              <a:buFont typeface="Nunito Sans ExtraBold"/>
              <a:buNone/>
              <a:defRPr sz="1867" b="0">
                <a:solidFill>
                  <a:schemeClr val="lt1"/>
                </a:solidFill>
                <a:latin typeface="Nunito Sans ExtraBold"/>
                <a:ea typeface="Nunito Sans ExtraBold"/>
                <a:cs typeface="Nunito Sans ExtraBold"/>
                <a:sym typeface="Nunito Sans ExtraBold"/>
              </a:defRPr>
            </a:lvl2pPr>
            <a:lvl3pPr lvl="2" algn="r" rtl="0">
              <a:spcBef>
                <a:spcPts val="0"/>
              </a:spcBef>
              <a:spcAft>
                <a:spcPts val="0"/>
              </a:spcAft>
              <a:buClr>
                <a:schemeClr val="lt1"/>
              </a:buClr>
              <a:buSzPts val="1400"/>
              <a:buFont typeface="Nunito Sans ExtraBold"/>
              <a:buNone/>
              <a:defRPr sz="1867" b="0">
                <a:solidFill>
                  <a:schemeClr val="lt1"/>
                </a:solidFill>
                <a:latin typeface="Nunito Sans ExtraBold"/>
                <a:ea typeface="Nunito Sans ExtraBold"/>
                <a:cs typeface="Nunito Sans ExtraBold"/>
                <a:sym typeface="Nunito Sans ExtraBold"/>
              </a:defRPr>
            </a:lvl3pPr>
            <a:lvl4pPr lvl="3" algn="r" rtl="0">
              <a:spcBef>
                <a:spcPts val="0"/>
              </a:spcBef>
              <a:spcAft>
                <a:spcPts val="0"/>
              </a:spcAft>
              <a:buClr>
                <a:schemeClr val="lt1"/>
              </a:buClr>
              <a:buSzPts val="1400"/>
              <a:buFont typeface="Nunito Sans ExtraBold"/>
              <a:buNone/>
              <a:defRPr sz="1867" b="0">
                <a:solidFill>
                  <a:schemeClr val="lt1"/>
                </a:solidFill>
                <a:latin typeface="Nunito Sans ExtraBold"/>
                <a:ea typeface="Nunito Sans ExtraBold"/>
                <a:cs typeface="Nunito Sans ExtraBold"/>
                <a:sym typeface="Nunito Sans ExtraBold"/>
              </a:defRPr>
            </a:lvl4pPr>
            <a:lvl5pPr lvl="4" algn="r" rtl="0">
              <a:spcBef>
                <a:spcPts val="0"/>
              </a:spcBef>
              <a:spcAft>
                <a:spcPts val="0"/>
              </a:spcAft>
              <a:buClr>
                <a:schemeClr val="lt1"/>
              </a:buClr>
              <a:buSzPts val="1400"/>
              <a:buFont typeface="Nunito Sans ExtraBold"/>
              <a:buNone/>
              <a:defRPr sz="1867" b="0">
                <a:solidFill>
                  <a:schemeClr val="lt1"/>
                </a:solidFill>
                <a:latin typeface="Nunito Sans ExtraBold"/>
                <a:ea typeface="Nunito Sans ExtraBold"/>
                <a:cs typeface="Nunito Sans ExtraBold"/>
                <a:sym typeface="Nunito Sans ExtraBold"/>
              </a:defRPr>
            </a:lvl5pPr>
            <a:lvl6pPr lvl="5" algn="r" rtl="0">
              <a:spcBef>
                <a:spcPts val="0"/>
              </a:spcBef>
              <a:spcAft>
                <a:spcPts val="0"/>
              </a:spcAft>
              <a:buClr>
                <a:schemeClr val="lt1"/>
              </a:buClr>
              <a:buSzPts val="1400"/>
              <a:buFont typeface="Nunito Sans ExtraBold"/>
              <a:buNone/>
              <a:defRPr sz="1867" b="0">
                <a:solidFill>
                  <a:schemeClr val="lt1"/>
                </a:solidFill>
                <a:latin typeface="Nunito Sans ExtraBold"/>
                <a:ea typeface="Nunito Sans ExtraBold"/>
                <a:cs typeface="Nunito Sans ExtraBold"/>
                <a:sym typeface="Nunito Sans ExtraBold"/>
              </a:defRPr>
            </a:lvl6pPr>
            <a:lvl7pPr lvl="6" algn="r" rtl="0">
              <a:spcBef>
                <a:spcPts val="0"/>
              </a:spcBef>
              <a:spcAft>
                <a:spcPts val="0"/>
              </a:spcAft>
              <a:buClr>
                <a:schemeClr val="lt1"/>
              </a:buClr>
              <a:buSzPts val="1400"/>
              <a:buFont typeface="Nunito Sans ExtraBold"/>
              <a:buNone/>
              <a:defRPr sz="1867" b="0">
                <a:solidFill>
                  <a:schemeClr val="lt1"/>
                </a:solidFill>
                <a:latin typeface="Nunito Sans ExtraBold"/>
                <a:ea typeface="Nunito Sans ExtraBold"/>
                <a:cs typeface="Nunito Sans ExtraBold"/>
                <a:sym typeface="Nunito Sans ExtraBold"/>
              </a:defRPr>
            </a:lvl7pPr>
            <a:lvl8pPr lvl="7" algn="r" rtl="0">
              <a:spcBef>
                <a:spcPts val="0"/>
              </a:spcBef>
              <a:spcAft>
                <a:spcPts val="0"/>
              </a:spcAft>
              <a:buClr>
                <a:schemeClr val="lt1"/>
              </a:buClr>
              <a:buSzPts val="1400"/>
              <a:buFont typeface="Nunito Sans ExtraBold"/>
              <a:buNone/>
              <a:defRPr sz="1867" b="0">
                <a:solidFill>
                  <a:schemeClr val="lt1"/>
                </a:solidFill>
                <a:latin typeface="Nunito Sans ExtraBold"/>
                <a:ea typeface="Nunito Sans ExtraBold"/>
                <a:cs typeface="Nunito Sans ExtraBold"/>
                <a:sym typeface="Nunito Sans ExtraBold"/>
              </a:defRPr>
            </a:lvl8pPr>
            <a:lvl9pPr lvl="8" algn="r" rtl="0">
              <a:spcBef>
                <a:spcPts val="0"/>
              </a:spcBef>
              <a:spcAft>
                <a:spcPts val="0"/>
              </a:spcAft>
              <a:buClr>
                <a:schemeClr val="lt1"/>
              </a:buClr>
              <a:buSzPts val="1400"/>
              <a:buFont typeface="Nunito Sans ExtraBold"/>
              <a:buNone/>
              <a:defRPr sz="1867" b="0">
                <a:solidFill>
                  <a:schemeClr val="lt1"/>
                </a:solidFill>
                <a:latin typeface="Nunito Sans ExtraBold"/>
                <a:ea typeface="Nunito Sans ExtraBold"/>
                <a:cs typeface="Nunito Sans ExtraBold"/>
                <a:sym typeface="Nunito Sans ExtraBold"/>
              </a:defRPr>
            </a:lvl9pPr>
          </a:lstStyle>
          <a:p>
            <a:endParaRPr/>
          </a:p>
        </p:txBody>
      </p:sp>
      <p:sp>
        <p:nvSpPr>
          <p:cNvPr id="32" name="Google Shape;32;p3"/>
          <p:cNvSpPr txBox="1">
            <a:spLocks noGrp="1"/>
          </p:cNvSpPr>
          <p:nvPr>
            <p:ph type="title" idx="14" hasCustomPrompt="1"/>
          </p:nvPr>
        </p:nvSpPr>
        <p:spPr>
          <a:xfrm>
            <a:off x="2101117" y="2683300"/>
            <a:ext cx="998400" cy="4040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1"/>
              </a:buClr>
              <a:buSzPts val="1400"/>
              <a:buNone/>
              <a:defRPr sz="1867">
                <a:solidFill>
                  <a:schemeClr val="lt1"/>
                </a:solidFill>
              </a:defRPr>
            </a:lvl1pPr>
            <a:lvl2pPr lvl="1"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9pPr>
          </a:lstStyle>
          <a:p>
            <a:r>
              <a:t>xx%</a:t>
            </a:r>
          </a:p>
        </p:txBody>
      </p:sp>
      <p:sp>
        <p:nvSpPr>
          <p:cNvPr id="33" name="Google Shape;33;p3"/>
          <p:cNvSpPr txBox="1">
            <a:spLocks noGrp="1"/>
          </p:cNvSpPr>
          <p:nvPr>
            <p:ph type="title" idx="15" hasCustomPrompt="1"/>
          </p:nvPr>
        </p:nvSpPr>
        <p:spPr>
          <a:xfrm>
            <a:off x="5596824" y="2683300"/>
            <a:ext cx="998400" cy="4040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1"/>
              </a:buClr>
              <a:buSzPts val="1400"/>
              <a:buNone/>
              <a:defRPr sz="1867">
                <a:solidFill>
                  <a:schemeClr val="lt1"/>
                </a:solidFill>
              </a:defRPr>
            </a:lvl1pPr>
            <a:lvl2pPr lvl="1"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9pPr>
          </a:lstStyle>
          <a:p>
            <a:r>
              <a:t>xx%</a:t>
            </a:r>
          </a:p>
        </p:txBody>
      </p:sp>
      <p:sp>
        <p:nvSpPr>
          <p:cNvPr id="34" name="Google Shape;34;p3"/>
          <p:cNvSpPr txBox="1">
            <a:spLocks noGrp="1"/>
          </p:cNvSpPr>
          <p:nvPr>
            <p:ph type="title" idx="16" hasCustomPrompt="1"/>
          </p:nvPr>
        </p:nvSpPr>
        <p:spPr>
          <a:xfrm>
            <a:off x="9163501" y="2683300"/>
            <a:ext cx="998400" cy="4040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1"/>
              </a:buClr>
              <a:buSzPts val="1400"/>
              <a:buNone/>
              <a:defRPr sz="1867">
                <a:solidFill>
                  <a:schemeClr val="lt1"/>
                </a:solidFill>
              </a:defRPr>
            </a:lvl1pPr>
            <a:lvl2pPr lvl="1"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9pPr>
          </a:lstStyle>
          <a:p>
            <a:r>
              <a:t>xx%</a:t>
            </a:r>
          </a:p>
        </p:txBody>
      </p:sp>
      <p:sp>
        <p:nvSpPr>
          <p:cNvPr id="35" name="Google Shape;35;p3"/>
          <p:cNvSpPr txBox="1">
            <a:spLocks noGrp="1"/>
          </p:cNvSpPr>
          <p:nvPr>
            <p:ph type="title" idx="17" hasCustomPrompt="1"/>
          </p:nvPr>
        </p:nvSpPr>
        <p:spPr>
          <a:xfrm>
            <a:off x="3838815" y="4515533"/>
            <a:ext cx="998400" cy="4040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1"/>
              </a:buClr>
              <a:buSzPts val="1400"/>
              <a:buNone/>
              <a:defRPr sz="1867">
                <a:solidFill>
                  <a:schemeClr val="lt1"/>
                </a:solidFill>
              </a:defRPr>
            </a:lvl1pPr>
            <a:lvl2pPr lvl="1"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9pPr>
          </a:lstStyle>
          <a:p>
            <a:r>
              <a:t>xx%</a:t>
            </a:r>
          </a:p>
        </p:txBody>
      </p:sp>
      <p:sp>
        <p:nvSpPr>
          <p:cNvPr id="36" name="Google Shape;36;p3"/>
          <p:cNvSpPr txBox="1">
            <a:spLocks noGrp="1"/>
          </p:cNvSpPr>
          <p:nvPr>
            <p:ph type="title" idx="18" hasCustomPrompt="1"/>
          </p:nvPr>
        </p:nvSpPr>
        <p:spPr>
          <a:xfrm>
            <a:off x="7334505" y="4515533"/>
            <a:ext cx="998400" cy="4040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1"/>
              </a:buClr>
              <a:buSzPts val="1400"/>
              <a:buNone/>
              <a:defRPr sz="1867">
                <a:solidFill>
                  <a:schemeClr val="lt1"/>
                </a:solidFill>
              </a:defRPr>
            </a:lvl1pPr>
            <a:lvl2pPr lvl="1"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chemeClr val="lt1"/>
              </a:buClr>
              <a:buSzPts val="1400"/>
              <a:buFont typeface="Fira Sans Extra Condensed Medium"/>
              <a:buNone/>
              <a:defRPr sz="1867">
                <a:solidFill>
                  <a:schemeClr val="lt1"/>
                </a:solidFill>
                <a:latin typeface="Fira Sans Extra Condensed Medium"/>
                <a:ea typeface="Fira Sans Extra Condensed Medium"/>
                <a:cs typeface="Fira Sans Extra Condensed Medium"/>
                <a:sym typeface="Fira Sans Extra Condensed Medium"/>
              </a:defRPr>
            </a:lvl9pPr>
          </a:lstStyle>
          <a:p>
            <a:r>
              <a:t>xx%</a:t>
            </a:r>
          </a:p>
        </p:txBody>
      </p:sp>
    </p:spTree>
    <p:extLst>
      <p:ext uri="{BB962C8B-B14F-4D97-AF65-F5344CB8AC3E}">
        <p14:creationId xmlns:p14="http://schemas.microsoft.com/office/powerpoint/2010/main" val="21533543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 subtitle 2">
  <p:cSld name="Title + subtitle 2">
    <p:spTree>
      <p:nvGrpSpPr>
        <p:cNvPr id="1" name="Shape 61"/>
        <p:cNvGrpSpPr/>
        <p:nvPr/>
      </p:nvGrpSpPr>
      <p:grpSpPr>
        <a:xfrm>
          <a:off x="0" y="0"/>
          <a:ext cx="0" cy="0"/>
          <a:chOff x="0" y="0"/>
          <a:chExt cx="0" cy="0"/>
        </a:xfrm>
      </p:grpSpPr>
      <p:grpSp>
        <p:nvGrpSpPr>
          <p:cNvPr id="62" name="Google Shape;62;p8"/>
          <p:cNvGrpSpPr/>
          <p:nvPr/>
        </p:nvGrpSpPr>
        <p:grpSpPr>
          <a:xfrm>
            <a:off x="0" y="-12699"/>
            <a:ext cx="4140251" cy="6946844"/>
            <a:chOff x="0" y="-9525"/>
            <a:chExt cx="3105188" cy="5210133"/>
          </a:xfrm>
        </p:grpSpPr>
        <p:sp>
          <p:nvSpPr>
            <p:cNvPr id="63" name="Google Shape;63;p8"/>
            <p:cNvSpPr/>
            <p:nvPr/>
          </p:nvSpPr>
          <p:spPr>
            <a:xfrm>
              <a:off x="266700" y="-9525"/>
              <a:ext cx="2838488" cy="5210133"/>
            </a:xfrm>
            <a:custGeom>
              <a:avLst/>
              <a:gdLst/>
              <a:ahLst/>
              <a:cxnLst/>
              <a:rect l="l" t="t" r="r" b="b"/>
              <a:pathLst>
                <a:path w="110490" h="204359" extrusionOk="0">
                  <a:moveTo>
                    <a:pt x="1524" y="0"/>
                  </a:moveTo>
                  <a:lnTo>
                    <a:pt x="110490" y="0"/>
                  </a:lnTo>
                  <a:lnTo>
                    <a:pt x="55732" y="204359"/>
                  </a:lnTo>
                  <a:lnTo>
                    <a:pt x="0" y="204359"/>
                  </a:lnTo>
                  <a:close/>
                </a:path>
              </a:pathLst>
            </a:custGeom>
            <a:solidFill>
              <a:schemeClr val="dk1"/>
            </a:solidFill>
            <a:ln>
              <a:noFill/>
            </a:ln>
          </p:spPr>
        </p:sp>
        <p:sp>
          <p:nvSpPr>
            <p:cNvPr id="64" name="Google Shape;64;p8"/>
            <p:cNvSpPr/>
            <p:nvPr/>
          </p:nvSpPr>
          <p:spPr>
            <a:xfrm>
              <a:off x="0" y="-9525"/>
              <a:ext cx="558000" cy="51624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5" name="Google Shape;65;p8"/>
          <p:cNvSpPr txBox="1">
            <a:spLocks noGrp="1"/>
          </p:cNvSpPr>
          <p:nvPr>
            <p:ph type="ctrTitle"/>
          </p:nvPr>
        </p:nvSpPr>
        <p:spPr>
          <a:xfrm>
            <a:off x="814495" y="540448"/>
            <a:ext cx="2316400" cy="1261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Font typeface="Nunito Sans ExtraBold"/>
              <a:buNone/>
              <a:defRPr sz="1867" b="0">
                <a:solidFill>
                  <a:schemeClr val="lt1"/>
                </a:solidFill>
                <a:latin typeface="Nunito Sans ExtraBold"/>
                <a:ea typeface="Nunito Sans ExtraBold"/>
                <a:cs typeface="Nunito Sans ExtraBold"/>
                <a:sym typeface="Nunito Sans ExtraBold"/>
              </a:defRPr>
            </a:lvl1pPr>
            <a:lvl2pPr lvl="1" algn="r" rtl="0">
              <a:spcBef>
                <a:spcPts val="0"/>
              </a:spcBef>
              <a:spcAft>
                <a:spcPts val="0"/>
              </a:spcAft>
              <a:buClr>
                <a:schemeClr val="lt1"/>
              </a:buClr>
              <a:buSzPts val="1400"/>
              <a:buFont typeface="Nunito Sans ExtraBold"/>
              <a:buNone/>
              <a:defRPr sz="1867" b="0">
                <a:solidFill>
                  <a:schemeClr val="lt1"/>
                </a:solidFill>
                <a:latin typeface="Nunito Sans ExtraBold"/>
                <a:ea typeface="Nunito Sans ExtraBold"/>
                <a:cs typeface="Nunito Sans ExtraBold"/>
                <a:sym typeface="Nunito Sans ExtraBold"/>
              </a:defRPr>
            </a:lvl2pPr>
            <a:lvl3pPr lvl="2" algn="r" rtl="0">
              <a:spcBef>
                <a:spcPts val="0"/>
              </a:spcBef>
              <a:spcAft>
                <a:spcPts val="0"/>
              </a:spcAft>
              <a:buClr>
                <a:schemeClr val="lt1"/>
              </a:buClr>
              <a:buSzPts val="1400"/>
              <a:buFont typeface="Nunito Sans ExtraBold"/>
              <a:buNone/>
              <a:defRPr sz="1867" b="0">
                <a:solidFill>
                  <a:schemeClr val="lt1"/>
                </a:solidFill>
                <a:latin typeface="Nunito Sans ExtraBold"/>
                <a:ea typeface="Nunito Sans ExtraBold"/>
                <a:cs typeface="Nunito Sans ExtraBold"/>
                <a:sym typeface="Nunito Sans ExtraBold"/>
              </a:defRPr>
            </a:lvl3pPr>
            <a:lvl4pPr lvl="3" algn="r" rtl="0">
              <a:spcBef>
                <a:spcPts val="0"/>
              </a:spcBef>
              <a:spcAft>
                <a:spcPts val="0"/>
              </a:spcAft>
              <a:buClr>
                <a:schemeClr val="lt1"/>
              </a:buClr>
              <a:buSzPts val="1400"/>
              <a:buFont typeface="Nunito Sans ExtraBold"/>
              <a:buNone/>
              <a:defRPr sz="1867" b="0">
                <a:solidFill>
                  <a:schemeClr val="lt1"/>
                </a:solidFill>
                <a:latin typeface="Nunito Sans ExtraBold"/>
                <a:ea typeface="Nunito Sans ExtraBold"/>
                <a:cs typeface="Nunito Sans ExtraBold"/>
                <a:sym typeface="Nunito Sans ExtraBold"/>
              </a:defRPr>
            </a:lvl4pPr>
            <a:lvl5pPr lvl="4" algn="r" rtl="0">
              <a:spcBef>
                <a:spcPts val="0"/>
              </a:spcBef>
              <a:spcAft>
                <a:spcPts val="0"/>
              </a:spcAft>
              <a:buClr>
                <a:schemeClr val="lt1"/>
              </a:buClr>
              <a:buSzPts val="1400"/>
              <a:buFont typeface="Nunito Sans ExtraBold"/>
              <a:buNone/>
              <a:defRPr sz="1867" b="0">
                <a:solidFill>
                  <a:schemeClr val="lt1"/>
                </a:solidFill>
                <a:latin typeface="Nunito Sans ExtraBold"/>
                <a:ea typeface="Nunito Sans ExtraBold"/>
                <a:cs typeface="Nunito Sans ExtraBold"/>
                <a:sym typeface="Nunito Sans ExtraBold"/>
              </a:defRPr>
            </a:lvl5pPr>
            <a:lvl6pPr lvl="5" algn="r" rtl="0">
              <a:spcBef>
                <a:spcPts val="0"/>
              </a:spcBef>
              <a:spcAft>
                <a:spcPts val="0"/>
              </a:spcAft>
              <a:buClr>
                <a:schemeClr val="lt1"/>
              </a:buClr>
              <a:buSzPts val="1400"/>
              <a:buFont typeface="Nunito Sans ExtraBold"/>
              <a:buNone/>
              <a:defRPr sz="1867" b="0">
                <a:solidFill>
                  <a:schemeClr val="lt1"/>
                </a:solidFill>
                <a:latin typeface="Nunito Sans ExtraBold"/>
                <a:ea typeface="Nunito Sans ExtraBold"/>
                <a:cs typeface="Nunito Sans ExtraBold"/>
                <a:sym typeface="Nunito Sans ExtraBold"/>
              </a:defRPr>
            </a:lvl6pPr>
            <a:lvl7pPr lvl="6" algn="r" rtl="0">
              <a:spcBef>
                <a:spcPts val="0"/>
              </a:spcBef>
              <a:spcAft>
                <a:spcPts val="0"/>
              </a:spcAft>
              <a:buClr>
                <a:schemeClr val="lt1"/>
              </a:buClr>
              <a:buSzPts val="1400"/>
              <a:buFont typeface="Nunito Sans ExtraBold"/>
              <a:buNone/>
              <a:defRPr sz="1867" b="0">
                <a:solidFill>
                  <a:schemeClr val="lt1"/>
                </a:solidFill>
                <a:latin typeface="Nunito Sans ExtraBold"/>
                <a:ea typeface="Nunito Sans ExtraBold"/>
                <a:cs typeface="Nunito Sans ExtraBold"/>
                <a:sym typeface="Nunito Sans ExtraBold"/>
              </a:defRPr>
            </a:lvl7pPr>
            <a:lvl8pPr lvl="7" algn="r" rtl="0">
              <a:spcBef>
                <a:spcPts val="0"/>
              </a:spcBef>
              <a:spcAft>
                <a:spcPts val="0"/>
              </a:spcAft>
              <a:buClr>
                <a:schemeClr val="lt1"/>
              </a:buClr>
              <a:buSzPts val="1400"/>
              <a:buFont typeface="Nunito Sans ExtraBold"/>
              <a:buNone/>
              <a:defRPr sz="1867" b="0">
                <a:solidFill>
                  <a:schemeClr val="lt1"/>
                </a:solidFill>
                <a:latin typeface="Nunito Sans ExtraBold"/>
                <a:ea typeface="Nunito Sans ExtraBold"/>
                <a:cs typeface="Nunito Sans ExtraBold"/>
                <a:sym typeface="Nunito Sans ExtraBold"/>
              </a:defRPr>
            </a:lvl8pPr>
            <a:lvl9pPr lvl="8" algn="r" rtl="0">
              <a:spcBef>
                <a:spcPts val="0"/>
              </a:spcBef>
              <a:spcAft>
                <a:spcPts val="0"/>
              </a:spcAft>
              <a:buClr>
                <a:schemeClr val="lt1"/>
              </a:buClr>
              <a:buSzPts val="1400"/>
              <a:buFont typeface="Nunito Sans ExtraBold"/>
              <a:buNone/>
              <a:defRPr sz="1867" b="0">
                <a:solidFill>
                  <a:schemeClr val="lt1"/>
                </a:solidFill>
                <a:latin typeface="Nunito Sans ExtraBold"/>
                <a:ea typeface="Nunito Sans ExtraBold"/>
                <a:cs typeface="Nunito Sans ExtraBold"/>
                <a:sym typeface="Nunito Sans ExtraBold"/>
              </a:defRPr>
            </a:lvl9pPr>
          </a:lstStyle>
          <a:p>
            <a:endParaRPr/>
          </a:p>
        </p:txBody>
      </p:sp>
      <p:sp>
        <p:nvSpPr>
          <p:cNvPr id="66" name="Google Shape;66;p8"/>
          <p:cNvSpPr txBox="1">
            <a:spLocks noGrp="1"/>
          </p:cNvSpPr>
          <p:nvPr>
            <p:ph type="ctrTitle" idx="2"/>
          </p:nvPr>
        </p:nvSpPr>
        <p:spPr>
          <a:xfrm>
            <a:off x="7652403" y="2212675"/>
            <a:ext cx="3866800" cy="12940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dk1"/>
              </a:buClr>
              <a:buSzPts val="1300"/>
              <a:buNone/>
              <a:defRPr sz="1733">
                <a:solidFill>
                  <a:schemeClr val="dk1"/>
                </a:solidFill>
              </a:defRPr>
            </a:lvl1pPr>
            <a:lvl2pPr lvl="1" rtl="0">
              <a:spcBef>
                <a:spcPts val="0"/>
              </a:spcBef>
              <a:spcAft>
                <a:spcPts val="0"/>
              </a:spcAft>
              <a:buClr>
                <a:schemeClr val="dk1"/>
              </a:buClr>
              <a:buSzPts val="1400"/>
              <a:buNone/>
              <a:defRPr sz="1867">
                <a:solidFill>
                  <a:schemeClr val="dk1"/>
                </a:solidFill>
              </a:defRPr>
            </a:lvl2pPr>
            <a:lvl3pPr lvl="2" rtl="0">
              <a:spcBef>
                <a:spcPts val="0"/>
              </a:spcBef>
              <a:spcAft>
                <a:spcPts val="0"/>
              </a:spcAft>
              <a:buClr>
                <a:schemeClr val="dk1"/>
              </a:buClr>
              <a:buSzPts val="1400"/>
              <a:buNone/>
              <a:defRPr sz="1867">
                <a:solidFill>
                  <a:schemeClr val="dk1"/>
                </a:solidFill>
              </a:defRPr>
            </a:lvl3pPr>
            <a:lvl4pPr lvl="3" rtl="0">
              <a:spcBef>
                <a:spcPts val="0"/>
              </a:spcBef>
              <a:spcAft>
                <a:spcPts val="0"/>
              </a:spcAft>
              <a:buClr>
                <a:schemeClr val="dk1"/>
              </a:buClr>
              <a:buSzPts val="1400"/>
              <a:buNone/>
              <a:defRPr sz="1867">
                <a:solidFill>
                  <a:schemeClr val="dk1"/>
                </a:solidFill>
              </a:defRPr>
            </a:lvl4pPr>
            <a:lvl5pPr lvl="4" rtl="0">
              <a:spcBef>
                <a:spcPts val="0"/>
              </a:spcBef>
              <a:spcAft>
                <a:spcPts val="0"/>
              </a:spcAft>
              <a:buClr>
                <a:schemeClr val="dk1"/>
              </a:buClr>
              <a:buSzPts val="1400"/>
              <a:buNone/>
              <a:defRPr sz="1867">
                <a:solidFill>
                  <a:schemeClr val="dk1"/>
                </a:solidFill>
              </a:defRPr>
            </a:lvl5pPr>
            <a:lvl6pPr lvl="5" rtl="0">
              <a:spcBef>
                <a:spcPts val="0"/>
              </a:spcBef>
              <a:spcAft>
                <a:spcPts val="0"/>
              </a:spcAft>
              <a:buClr>
                <a:schemeClr val="dk1"/>
              </a:buClr>
              <a:buSzPts val="1400"/>
              <a:buNone/>
              <a:defRPr sz="1867">
                <a:solidFill>
                  <a:schemeClr val="dk1"/>
                </a:solidFill>
              </a:defRPr>
            </a:lvl6pPr>
            <a:lvl7pPr lvl="6" rtl="0">
              <a:spcBef>
                <a:spcPts val="0"/>
              </a:spcBef>
              <a:spcAft>
                <a:spcPts val="0"/>
              </a:spcAft>
              <a:buClr>
                <a:schemeClr val="dk1"/>
              </a:buClr>
              <a:buSzPts val="1400"/>
              <a:buNone/>
              <a:defRPr sz="1867">
                <a:solidFill>
                  <a:schemeClr val="dk1"/>
                </a:solidFill>
              </a:defRPr>
            </a:lvl7pPr>
            <a:lvl8pPr lvl="7" rtl="0">
              <a:spcBef>
                <a:spcPts val="0"/>
              </a:spcBef>
              <a:spcAft>
                <a:spcPts val="0"/>
              </a:spcAft>
              <a:buClr>
                <a:schemeClr val="dk1"/>
              </a:buClr>
              <a:buSzPts val="1400"/>
              <a:buNone/>
              <a:defRPr sz="1867">
                <a:solidFill>
                  <a:schemeClr val="dk1"/>
                </a:solidFill>
              </a:defRPr>
            </a:lvl8pPr>
            <a:lvl9pPr lvl="8" rtl="0">
              <a:spcBef>
                <a:spcPts val="0"/>
              </a:spcBef>
              <a:spcAft>
                <a:spcPts val="0"/>
              </a:spcAft>
              <a:buClr>
                <a:schemeClr val="dk1"/>
              </a:buClr>
              <a:buSzPts val="1400"/>
              <a:buNone/>
              <a:defRPr sz="1867">
                <a:solidFill>
                  <a:schemeClr val="dk1"/>
                </a:solidFill>
              </a:defRPr>
            </a:lvl9pPr>
          </a:lstStyle>
          <a:p>
            <a:endParaRPr/>
          </a:p>
        </p:txBody>
      </p:sp>
      <p:sp>
        <p:nvSpPr>
          <p:cNvPr id="67" name="Google Shape;67;p8"/>
          <p:cNvSpPr txBox="1">
            <a:spLocks noGrp="1"/>
          </p:cNvSpPr>
          <p:nvPr>
            <p:ph type="subTitle" idx="1"/>
          </p:nvPr>
        </p:nvSpPr>
        <p:spPr>
          <a:xfrm>
            <a:off x="7652403" y="3351325"/>
            <a:ext cx="3340000" cy="1294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100"/>
              <a:buNone/>
              <a:defRPr sz="1467">
                <a:solidFill>
                  <a:schemeClr val="dk1"/>
                </a:solidFill>
              </a:defRPr>
            </a:lvl1pPr>
            <a:lvl2pPr lvl="1" rtl="0">
              <a:lnSpc>
                <a:spcPct val="100000"/>
              </a:lnSpc>
              <a:spcBef>
                <a:spcPts val="0"/>
              </a:spcBef>
              <a:spcAft>
                <a:spcPts val="0"/>
              </a:spcAft>
              <a:buClr>
                <a:schemeClr val="dk1"/>
              </a:buClr>
              <a:buSzPts val="1100"/>
              <a:buNone/>
              <a:defRPr sz="1467">
                <a:solidFill>
                  <a:schemeClr val="dk1"/>
                </a:solidFill>
              </a:defRPr>
            </a:lvl2pPr>
            <a:lvl3pPr lvl="2" rtl="0">
              <a:lnSpc>
                <a:spcPct val="100000"/>
              </a:lnSpc>
              <a:spcBef>
                <a:spcPts val="0"/>
              </a:spcBef>
              <a:spcAft>
                <a:spcPts val="0"/>
              </a:spcAft>
              <a:buClr>
                <a:schemeClr val="dk1"/>
              </a:buClr>
              <a:buSzPts val="1100"/>
              <a:buNone/>
              <a:defRPr sz="1467">
                <a:solidFill>
                  <a:schemeClr val="dk1"/>
                </a:solidFill>
              </a:defRPr>
            </a:lvl3pPr>
            <a:lvl4pPr lvl="3" rtl="0">
              <a:lnSpc>
                <a:spcPct val="100000"/>
              </a:lnSpc>
              <a:spcBef>
                <a:spcPts val="0"/>
              </a:spcBef>
              <a:spcAft>
                <a:spcPts val="0"/>
              </a:spcAft>
              <a:buClr>
                <a:schemeClr val="dk1"/>
              </a:buClr>
              <a:buSzPts val="1100"/>
              <a:buNone/>
              <a:defRPr sz="1467">
                <a:solidFill>
                  <a:schemeClr val="dk1"/>
                </a:solidFill>
              </a:defRPr>
            </a:lvl4pPr>
            <a:lvl5pPr lvl="4" rtl="0">
              <a:lnSpc>
                <a:spcPct val="100000"/>
              </a:lnSpc>
              <a:spcBef>
                <a:spcPts val="0"/>
              </a:spcBef>
              <a:spcAft>
                <a:spcPts val="0"/>
              </a:spcAft>
              <a:buClr>
                <a:schemeClr val="dk1"/>
              </a:buClr>
              <a:buSzPts val="1100"/>
              <a:buNone/>
              <a:defRPr sz="1467">
                <a:solidFill>
                  <a:schemeClr val="dk1"/>
                </a:solidFill>
              </a:defRPr>
            </a:lvl5pPr>
            <a:lvl6pPr lvl="5" rtl="0">
              <a:lnSpc>
                <a:spcPct val="100000"/>
              </a:lnSpc>
              <a:spcBef>
                <a:spcPts val="0"/>
              </a:spcBef>
              <a:spcAft>
                <a:spcPts val="0"/>
              </a:spcAft>
              <a:buClr>
                <a:schemeClr val="dk1"/>
              </a:buClr>
              <a:buSzPts val="1100"/>
              <a:buNone/>
              <a:defRPr sz="1467">
                <a:solidFill>
                  <a:schemeClr val="dk1"/>
                </a:solidFill>
              </a:defRPr>
            </a:lvl6pPr>
            <a:lvl7pPr lvl="6" rtl="0">
              <a:lnSpc>
                <a:spcPct val="100000"/>
              </a:lnSpc>
              <a:spcBef>
                <a:spcPts val="0"/>
              </a:spcBef>
              <a:spcAft>
                <a:spcPts val="0"/>
              </a:spcAft>
              <a:buClr>
                <a:schemeClr val="dk1"/>
              </a:buClr>
              <a:buSzPts val="1100"/>
              <a:buNone/>
              <a:defRPr sz="1467">
                <a:solidFill>
                  <a:schemeClr val="dk1"/>
                </a:solidFill>
              </a:defRPr>
            </a:lvl7pPr>
            <a:lvl8pPr lvl="7" rtl="0">
              <a:lnSpc>
                <a:spcPct val="100000"/>
              </a:lnSpc>
              <a:spcBef>
                <a:spcPts val="0"/>
              </a:spcBef>
              <a:spcAft>
                <a:spcPts val="0"/>
              </a:spcAft>
              <a:buClr>
                <a:schemeClr val="dk1"/>
              </a:buClr>
              <a:buSzPts val="1100"/>
              <a:buNone/>
              <a:defRPr sz="1467">
                <a:solidFill>
                  <a:schemeClr val="dk1"/>
                </a:solidFill>
              </a:defRPr>
            </a:lvl8pPr>
            <a:lvl9pPr lvl="8" rtl="0">
              <a:lnSpc>
                <a:spcPct val="100000"/>
              </a:lnSpc>
              <a:spcBef>
                <a:spcPts val="0"/>
              </a:spcBef>
              <a:spcAft>
                <a:spcPts val="0"/>
              </a:spcAft>
              <a:buClr>
                <a:schemeClr val="dk1"/>
              </a:buClr>
              <a:buSzPts val="1100"/>
              <a:buNone/>
              <a:defRPr sz="1467">
                <a:solidFill>
                  <a:schemeClr val="dk1"/>
                </a:solidFill>
              </a:defRPr>
            </a:lvl9pPr>
          </a:lstStyle>
          <a:p>
            <a:endParaRPr/>
          </a:p>
        </p:txBody>
      </p:sp>
    </p:spTree>
    <p:extLst>
      <p:ext uri="{BB962C8B-B14F-4D97-AF65-F5344CB8AC3E}">
        <p14:creationId xmlns:p14="http://schemas.microsoft.com/office/powerpoint/2010/main" val="838003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E2DE6C-EA36-454D-9684-1FF2F1E4E767}"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A5521D-0335-4525-8604-F86F0561B3F8}" type="slidenum">
              <a:rPr lang="en-US" smtClean="0"/>
              <a:t>‹#›</a:t>
            </a:fld>
            <a:endParaRPr lang="en-US"/>
          </a:p>
        </p:txBody>
      </p:sp>
    </p:spTree>
    <p:extLst>
      <p:ext uri="{BB962C8B-B14F-4D97-AF65-F5344CB8AC3E}">
        <p14:creationId xmlns:p14="http://schemas.microsoft.com/office/powerpoint/2010/main" val="3327430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9E2DE6C-EA36-454D-9684-1FF2F1E4E767}" type="datetimeFigureOut">
              <a:rPr lang="en-US" smtClean="0"/>
              <a:t>2/21/2022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A5521D-0335-4525-8604-F86F0561B3F8}" type="slidenum">
              <a:rPr lang="en-US" smtClean="0"/>
              <a:t>‹#›</a:t>
            </a:fld>
            <a:endParaRPr lang="en-US"/>
          </a:p>
        </p:txBody>
      </p:sp>
    </p:spTree>
    <p:extLst>
      <p:ext uri="{BB962C8B-B14F-4D97-AF65-F5344CB8AC3E}">
        <p14:creationId xmlns:p14="http://schemas.microsoft.com/office/powerpoint/2010/main" val="32012226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9E2DE6C-EA36-454D-9684-1FF2F1E4E767}"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A5521D-0335-4525-8604-F86F0561B3F8}" type="slidenum">
              <a:rPr lang="en-US" smtClean="0"/>
              <a:t>‹#›</a:t>
            </a:fld>
            <a:endParaRPr lang="en-US"/>
          </a:p>
        </p:txBody>
      </p:sp>
    </p:spTree>
    <p:extLst>
      <p:ext uri="{BB962C8B-B14F-4D97-AF65-F5344CB8AC3E}">
        <p14:creationId xmlns:p14="http://schemas.microsoft.com/office/powerpoint/2010/main" val="1998624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9E2DE6C-EA36-454D-9684-1FF2F1E4E767}" type="datetimeFigureOut">
              <a:rPr lang="en-US" smtClean="0"/>
              <a:t>2/21/2022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A5521D-0335-4525-8604-F86F0561B3F8}" type="slidenum">
              <a:rPr lang="en-US" smtClean="0"/>
              <a:t>‹#›</a:t>
            </a:fld>
            <a:endParaRPr lang="en-US"/>
          </a:p>
        </p:txBody>
      </p:sp>
    </p:spTree>
    <p:extLst>
      <p:ext uri="{BB962C8B-B14F-4D97-AF65-F5344CB8AC3E}">
        <p14:creationId xmlns:p14="http://schemas.microsoft.com/office/powerpoint/2010/main" val="4169936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9E2DE6C-EA36-454D-9684-1FF2F1E4E767}" type="datetimeFigureOut">
              <a:rPr lang="en-US" smtClean="0"/>
              <a:t>2/21/2022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A5521D-0335-4525-8604-F86F0561B3F8}" type="slidenum">
              <a:rPr lang="en-US" smtClean="0"/>
              <a:t>‹#›</a:t>
            </a:fld>
            <a:endParaRPr lang="en-US"/>
          </a:p>
        </p:txBody>
      </p:sp>
    </p:spTree>
    <p:extLst>
      <p:ext uri="{BB962C8B-B14F-4D97-AF65-F5344CB8AC3E}">
        <p14:creationId xmlns:p14="http://schemas.microsoft.com/office/powerpoint/2010/main" val="1322011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E2DE6C-EA36-454D-9684-1FF2F1E4E767}" type="datetimeFigureOut">
              <a:rPr lang="en-US" smtClean="0"/>
              <a:t>2/21/2022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A5521D-0335-4525-8604-F86F0561B3F8}" type="slidenum">
              <a:rPr lang="en-US" smtClean="0"/>
              <a:t>‹#›</a:t>
            </a:fld>
            <a:endParaRPr lang="en-US"/>
          </a:p>
        </p:txBody>
      </p:sp>
    </p:spTree>
    <p:extLst>
      <p:ext uri="{BB962C8B-B14F-4D97-AF65-F5344CB8AC3E}">
        <p14:creationId xmlns:p14="http://schemas.microsoft.com/office/powerpoint/2010/main" val="3993460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9E2DE6C-EA36-454D-9684-1FF2F1E4E767}"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A5521D-0335-4525-8604-F86F0561B3F8}" type="slidenum">
              <a:rPr lang="en-US" smtClean="0"/>
              <a:t>‹#›</a:t>
            </a:fld>
            <a:endParaRPr lang="en-US"/>
          </a:p>
        </p:txBody>
      </p:sp>
    </p:spTree>
    <p:extLst>
      <p:ext uri="{BB962C8B-B14F-4D97-AF65-F5344CB8AC3E}">
        <p14:creationId xmlns:p14="http://schemas.microsoft.com/office/powerpoint/2010/main" val="27421917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9E2DE6C-EA36-454D-9684-1FF2F1E4E767}" type="datetimeFigureOut">
              <a:rPr lang="en-US" smtClean="0"/>
              <a:t>2/21/2022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A5521D-0335-4525-8604-F86F0561B3F8}" type="slidenum">
              <a:rPr lang="en-US" smtClean="0"/>
              <a:t>‹#›</a:t>
            </a:fld>
            <a:endParaRPr lang="en-US"/>
          </a:p>
        </p:txBody>
      </p:sp>
    </p:spTree>
    <p:extLst>
      <p:ext uri="{BB962C8B-B14F-4D97-AF65-F5344CB8AC3E}">
        <p14:creationId xmlns:p14="http://schemas.microsoft.com/office/powerpoint/2010/main" val="14405451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E2DE6C-EA36-454D-9684-1FF2F1E4E767}" type="datetimeFigureOut">
              <a:rPr lang="en-US" smtClean="0"/>
              <a:t>2/21/2022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A5521D-0335-4525-8604-F86F0561B3F8}" type="slidenum">
              <a:rPr lang="en-US" smtClean="0"/>
              <a:t>‹#›</a:t>
            </a:fld>
            <a:endParaRPr lang="en-US"/>
          </a:p>
        </p:txBody>
      </p:sp>
    </p:spTree>
    <p:extLst>
      <p:ext uri="{BB962C8B-B14F-4D97-AF65-F5344CB8AC3E}">
        <p14:creationId xmlns:p14="http://schemas.microsoft.com/office/powerpoint/2010/main" val="32360877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3" r:id="rId14"/>
    <p:sldLayoutId id="2147483664"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University of Southern Mindanao - Outcomes Based Education - 게시물 | Faceboo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1163" y="1353734"/>
            <a:ext cx="6411884" cy="267162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ctrTitle"/>
          </p:nvPr>
        </p:nvSpPr>
        <p:spPr>
          <a:xfrm>
            <a:off x="1479665" y="1338493"/>
            <a:ext cx="7553498" cy="2387600"/>
          </a:xfrm>
        </p:spPr>
        <p:txBody>
          <a:bodyPr/>
          <a:lstStyle/>
          <a:p>
            <a:pPr algn="l"/>
            <a:r>
              <a:rPr lang="en-US" b="1" dirty="0" err="1" smtClean="0"/>
              <a:t>Lokakarya</a:t>
            </a:r>
            <a:endParaRPr lang="en-US" b="1" dirty="0"/>
          </a:p>
        </p:txBody>
      </p:sp>
      <p:sp>
        <p:nvSpPr>
          <p:cNvPr id="5" name="Subtitle 4"/>
          <p:cNvSpPr>
            <a:spLocks noGrp="1"/>
          </p:cNvSpPr>
          <p:nvPr>
            <p:ph type="subTitle" idx="1"/>
          </p:nvPr>
        </p:nvSpPr>
        <p:spPr>
          <a:xfrm>
            <a:off x="1524000" y="3640830"/>
            <a:ext cx="9144000" cy="654078"/>
          </a:xfrm>
        </p:spPr>
        <p:txBody>
          <a:bodyPr>
            <a:normAutofit/>
          </a:bodyPr>
          <a:lstStyle/>
          <a:p>
            <a:pPr algn="l"/>
            <a:r>
              <a:rPr lang="en-US" sz="3200" dirty="0" smtClean="0"/>
              <a:t>Program </a:t>
            </a:r>
            <a:r>
              <a:rPr lang="en-US" sz="3200" dirty="0" err="1" smtClean="0"/>
              <a:t>Studi</a:t>
            </a:r>
            <a:r>
              <a:rPr lang="en-US" sz="3200" dirty="0" smtClean="0"/>
              <a:t> Magister </a:t>
            </a:r>
            <a:r>
              <a:rPr lang="en-US" sz="3200" dirty="0" err="1" smtClean="0"/>
              <a:t>Ilmu</a:t>
            </a:r>
            <a:r>
              <a:rPr lang="en-US" sz="3200" dirty="0" smtClean="0"/>
              <a:t> </a:t>
            </a:r>
            <a:r>
              <a:rPr lang="en-US" sz="3200" dirty="0" err="1" smtClean="0"/>
              <a:t>Lingkungan</a:t>
            </a:r>
            <a:r>
              <a:rPr lang="en-US" sz="3200" dirty="0" smtClean="0"/>
              <a:t> </a:t>
            </a:r>
            <a:endParaRPr lang="en-US" sz="32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6276" y="4294908"/>
            <a:ext cx="2857500" cy="942975"/>
          </a:xfrm>
          <a:prstGeom prst="rect">
            <a:avLst/>
          </a:prstGeom>
        </p:spPr>
      </p:pic>
    </p:spTree>
    <p:extLst>
      <p:ext uri="{BB962C8B-B14F-4D97-AF65-F5344CB8AC3E}">
        <p14:creationId xmlns:p14="http://schemas.microsoft.com/office/powerpoint/2010/main" val="35859539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393124703"/>
              </p:ext>
            </p:extLst>
          </p:nvPr>
        </p:nvGraphicFramePr>
        <p:xfrm>
          <a:off x="255847" y="69132"/>
          <a:ext cx="11669485" cy="6736080"/>
        </p:xfrm>
        <a:graphic>
          <a:graphicData uri="http://schemas.openxmlformats.org/drawingml/2006/table">
            <a:tbl>
              <a:tblPr firstRow="1" bandRow="1">
                <a:tableStyleId>{ED083AE6-46FA-4A59-8FB0-9F97EB10719F}</a:tableStyleId>
              </a:tblPr>
              <a:tblGrid>
                <a:gridCol w="399141">
                  <a:extLst>
                    <a:ext uri="{9D8B030D-6E8A-4147-A177-3AD203B41FA5}">
                      <a16:colId xmlns:a16="http://schemas.microsoft.com/office/drawing/2014/main" val="3792002122"/>
                    </a:ext>
                  </a:extLst>
                </a:gridCol>
                <a:gridCol w="2431143">
                  <a:extLst>
                    <a:ext uri="{9D8B030D-6E8A-4147-A177-3AD203B41FA5}">
                      <a16:colId xmlns:a16="http://schemas.microsoft.com/office/drawing/2014/main" val="2399438674"/>
                    </a:ext>
                  </a:extLst>
                </a:gridCol>
                <a:gridCol w="2329543">
                  <a:extLst>
                    <a:ext uri="{9D8B030D-6E8A-4147-A177-3AD203B41FA5}">
                      <a16:colId xmlns:a16="http://schemas.microsoft.com/office/drawing/2014/main" val="1999311084"/>
                    </a:ext>
                  </a:extLst>
                </a:gridCol>
                <a:gridCol w="3302000">
                  <a:extLst>
                    <a:ext uri="{9D8B030D-6E8A-4147-A177-3AD203B41FA5}">
                      <a16:colId xmlns:a16="http://schemas.microsoft.com/office/drawing/2014/main" val="1262342458"/>
                    </a:ext>
                  </a:extLst>
                </a:gridCol>
                <a:gridCol w="3207658">
                  <a:extLst>
                    <a:ext uri="{9D8B030D-6E8A-4147-A177-3AD203B41FA5}">
                      <a16:colId xmlns:a16="http://schemas.microsoft.com/office/drawing/2014/main" val="1557418375"/>
                    </a:ext>
                  </a:extLst>
                </a:gridCol>
              </a:tblGrid>
              <a:tr h="295120">
                <a:tc>
                  <a:txBody>
                    <a:bodyPr/>
                    <a:lstStyle/>
                    <a:p>
                      <a:endParaRPr lang="en-US" sz="1400" dirty="0"/>
                    </a:p>
                  </a:txBody>
                  <a:tcPr>
                    <a:solidFill>
                      <a:schemeClr val="accent4">
                        <a:lumMod val="40000"/>
                        <a:lumOff val="60000"/>
                      </a:schemeClr>
                    </a:solidFill>
                  </a:tcPr>
                </a:tc>
                <a:tc>
                  <a:txBody>
                    <a:bodyPr/>
                    <a:lstStyle/>
                    <a:p>
                      <a:pPr algn="ctr"/>
                      <a:r>
                        <a:rPr lang="en-US" sz="1400" dirty="0" smtClean="0"/>
                        <a:t>MIL UI</a:t>
                      </a:r>
                      <a:endParaRPr lang="en-US" sz="1400" dirty="0"/>
                    </a:p>
                  </a:txBody>
                  <a:tcPr>
                    <a:solidFill>
                      <a:schemeClr val="accent4">
                        <a:lumMod val="40000"/>
                        <a:lumOff val="60000"/>
                      </a:schemeClr>
                    </a:solidFill>
                  </a:tcPr>
                </a:tc>
                <a:tc>
                  <a:txBody>
                    <a:bodyPr/>
                    <a:lstStyle/>
                    <a:p>
                      <a:pPr algn="ctr"/>
                      <a:r>
                        <a:rPr lang="en-US" sz="1400" dirty="0" smtClean="0"/>
                        <a:t>MPL UGM</a:t>
                      </a:r>
                      <a:endParaRPr lang="en-US" sz="1400" dirty="0"/>
                    </a:p>
                  </a:txBody>
                  <a:tcPr>
                    <a:solidFill>
                      <a:schemeClr val="accent4">
                        <a:lumMod val="40000"/>
                        <a:lumOff val="60000"/>
                      </a:schemeClr>
                    </a:solidFill>
                  </a:tcPr>
                </a:tc>
                <a:tc>
                  <a:txBody>
                    <a:bodyPr/>
                    <a:lstStyle/>
                    <a:p>
                      <a:pPr algn="ctr"/>
                      <a:r>
                        <a:rPr lang="en-US" sz="1400" dirty="0" smtClean="0"/>
                        <a:t>M. </a:t>
                      </a:r>
                      <a:r>
                        <a:rPr lang="en-US" sz="1400" dirty="0" err="1" smtClean="0"/>
                        <a:t>Envi</a:t>
                      </a:r>
                      <a:r>
                        <a:rPr lang="en-US" sz="1400" dirty="0" smtClean="0"/>
                        <a:t>. Science Univ. Melbourne</a:t>
                      </a:r>
                      <a:endParaRPr lang="en-US" sz="1400" dirty="0"/>
                    </a:p>
                  </a:txBody>
                  <a:tcPr>
                    <a:solidFill>
                      <a:schemeClr val="accent4">
                        <a:lumMod val="40000"/>
                        <a:lumOff val="60000"/>
                      </a:schemeClr>
                    </a:solidFill>
                  </a:tcPr>
                </a:tc>
                <a:tc>
                  <a:txBody>
                    <a:bodyPr/>
                    <a:lstStyle/>
                    <a:p>
                      <a:pPr algn="ctr"/>
                      <a:r>
                        <a:rPr lang="en-US" sz="1400" dirty="0" smtClean="0"/>
                        <a:t>MIL UNPAD</a:t>
                      </a:r>
                      <a:endParaRPr lang="en-US" sz="1400" dirty="0"/>
                    </a:p>
                  </a:txBody>
                  <a:tcPr>
                    <a:solidFill>
                      <a:schemeClr val="accent4">
                        <a:lumMod val="40000"/>
                        <a:lumOff val="60000"/>
                      </a:schemeClr>
                    </a:solidFill>
                  </a:tcPr>
                </a:tc>
                <a:extLst>
                  <a:ext uri="{0D108BD9-81ED-4DB2-BD59-A6C34878D82A}">
                    <a16:rowId xmlns:a16="http://schemas.microsoft.com/office/drawing/2014/main" val="3958410013"/>
                  </a:ext>
                </a:extLst>
              </a:tr>
              <a:tr h="1564137">
                <a:tc>
                  <a:txBody>
                    <a:bodyPr/>
                    <a:lstStyle/>
                    <a:p>
                      <a:pPr algn="ctr"/>
                      <a:r>
                        <a:rPr lang="en-US" sz="1200" b="1" dirty="0" err="1" smtClean="0"/>
                        <a:t>Profil</a:t>
                      </a:r>
                      <a:r>
                        <a:rPr lang="en-US" sz="1200" b="1" baseline="0" dirty="0" smtClean="0"/>
                        <a:t> </a:t>
                      </a:r>
                      <a:r>
                        <a:rPr lang="en-US" sz="1200" b="1" baseline="0" dirty="0" err="1" smtClean="0"/>
                        <a:t>Lulusan</a:t>
                      </a:r>
                      <a:endParaRPr lang="en-US" sz="1200" b="1" dirty="0"/>
                    </a:p>
                  </a:txBody>
                  <a:tcPr vert="vert270"/>
                </a:tc>
                <a:tc>
                  <a:txBody>
                    <a:bodyPr/>
                    <a:lstStyle/>
                    <a:p>
                      <a:r>
                        <a:rPr lang="en-US" sz="1000" kern="1200" dirty="0" smtClean="0">
                          <a:effectLst/>
                        </a:rPr>
                        <a:t>Magister yang </a:t>
                      </a:r>
                      <a:r>
                        <a:rPr lang="en-US" sz="1000" kern="1200" dirty="0" err="1" smtClean="0">
                          <a:effectLst/>
                        </a:rPr>
                        <a:t>mampu</a:t>
                      </a:r>
                      <a:r>
                        <a:rPr lang="en-US" sz="1000" kern="1200" dirty="0" smtClean="0">
                          <a:effectLst/>
                        </a:rPr>
                        <a:t> </a:t>
                      </a:r>
                      <a:r>
                        <a:rPr lang="en-US" sz="1000" kern="1200" dirty="0" err="1" smtClean="0">
                          <a:effectLst/>
                        </a:rPr>
                        <a:t>mengembangkan</a:t>
                      </a:r>
                      <a:r>
                        <a:rPr lang="en-US" sz="1000" kern="1200" dirty="0" smtClean="0">
                          <a:effectLst/>
                        </a:rPr>
                        <a:t> </a:t>
                      </a:r>
                      <a:r>
                        <a:rPr lang="en-US" sz="1000" kern="1200" dirty="0" err="1" smtClean="0">
                          <a:effectLst/>
                        </a:rPr>
                        <a:t>pengetahuan</a:t>
                      </a:r>
                      <a:r>
                        <a:rPr lang="en-US" sz="1000" kern="1200" dirty="0" smtClean="0">
                          <a:effectLst/>
                        </a:rPr>
                        <a:t> di </a:t>
                      </a:r>
                      <a:r>
                        <a:rPr lang="en-US" sz="1000" kern="1200" dirty="0" err="1" smtClean="0">
                          <a:effectLst/>
                        </a:rPr>
                        <a:t>bidang</a:t>
                      </a:r>
                      <a:r>
                        <a:rPr lang="en-US" sz="1000" kern="1200" dirty="0" smtClean="0">
                          <a:effectLst/>
                        </a:rPr>
                        <a:t> </a:t>
                      </a:r>
                      <a:r>
                        <a:rPr lang="en-US" sz="1000" kern="1200" dirty="0" err="1" smtClean="0">
                          <a:effectLst/>
                        </a:rPr>
                        <a:t>Ilmu</a:t>
                      </a:r>
                      <a:r>
                        <a:rPr lang="en-US" sz="1000" kern="1200" dirty="0" smtClean="0">
                          <a:effectLst/>
                        </a:rPr>
                        <a:t> </a:t>
                      </a:r>
                      <a:r>
                        <a:rPr lang="en-US" sz="1000" kern="1200" dirty="0" err="1" smtClean="0">
                          <a:effectLst/>
                        </a:rPr>
                        <a:t>Lingkungan</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mampu</a:t>
                      </a:r>
                      <a:r>
                        <a:rPr lang="en-US" sz="1000" kern="1200" dirty="0" smtClean="0">
                          <a:effectLst/>
                        </a:rPr>
                        <a:t> </a:t>
                      </a:r>
                      <a:r>
                        <a:rPr lang="en-US" sz="1000" kern="1200" dirty="0" err="1" smtClean="0">
                          <a:effectLst/>
                        </a:rPr>
                        <a:t>melakukan</a:t>
                      </a:r>
                      <a:r>
                        <a:rPr lang="en-US" sz="1000" kern="1200" dirty="0" smtClean="0">
                          <a:effectLst/>
                        </a:rPr>
                        <a:t> (</a:t>
                      </a:r>
                      <a:r>
                        <a:rPr lang="en-US" sz="1000" kern="1200" dirty="0" err="1" smtClean="0">
                          <a:effectLst/>
                        </a:rPr>
                        <a:t>mengelola</a:t>
                      </a:r>
                      <a:r>
                        <a:rPr lang="en-US" sz="1000" kern="1200" dirty="0" smtClean="0">
                          <a:effectLst/>
                        </a:rPr>
                        <a:t>) </a:t>
                      </a:r>
                      <a:r>
                        <a:rPr lang="en-US" sz="1000" kern="1200" dirty="0" err="1" smtClean="0">
                          <a:effectLst/>
                        </a:rPr>
                        <a:t>penelitian</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mampu</a:t>
                      </a:r>
                      <a:r>
                        <a:rPr lang="en-US" sz="1000" kern="1200" dirty="0" smtClean="0">
                          <a:effectLst/>
                        </a:rPr>
                        <a:t> </a:t>
                      </a:r>
                      <a:r>
                        <a:rPr lang="en-US" sz="1000" kern="1200" dirty="0" err="1" smtClean="0">
                          <a:effectLst/>
                        </a:rPr>
                        <a:t>mengidentifikasi</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memecahkan</a:t>
                      </a:r>
                      <a:r>
                        <a:rPr lang="en-US" sz="1000" kern="1200" dirty="0" smtClean="0">
                          <a:effectLst/>
                        </a:rPr>
                        <a:t> </a:t>
                      </a:r>
                      <a:r>
                        <a:rPr lang="en-US" sz="1000" kern="1200" dirty="0" err="1" smtClean="0">
                          <a:effectLst/>
                        </a:rPr>
                        <a:t>permasalahan</a:t>
                      </a:r>
                      <a:r>
                        <a:rPr lang="en-US" sz="1000" kern="1200" dirty="0" smtClean="0">
                          <a:effectLst/>
                        </a:rPr>
                        <a:t> di </a:t>
                      </a:r>
                      <a:r>
                        <a:rPr lang="en-US" sz="1000" kern="1200" dirty="0" err="1" smtClean="0">
                          <a:effectLst/>
                        </a:rPr>
                        <a:t>dalam</a:t>
                      </a:r>
                      <a:r>
                        <a:rPr lang="en-US" sz="1000" kern="1200" dirty="0" smtClean="0">
                          <a:effectLst/>
                        </a:rPr>
                        <a:t> </a:t>
                      </a:r>
                      <a:r>
                        <a:rPr lang="en-US" sz="1000" kern="1200" dirty="0" err="1" smtClean="0">
                          <a:effectLst/>
                        </a:rPr>
                        <a:t>bidang</a:t>
                      </a:r>
                      <a:r>
                        <a:rPr lang="en-US" sz="1000" kern="1200" dirty="0" smtClean="0">
                          <a:effectLst/>
                        </a:rPr>
                        <a:t> </a:t>
                      </a:r>
                      <a:r>
                        <a:rPr lang="en-US" sz="1000" kern="1200" dirty="0" err="1" smtClean="0">
                          <a:effectLst/>
                        </a:rPr>
                        <a:t>keilmuan</a:t>
                      </a:r>
                      <a:r>
                        <a:rPr lang="en-US" sz="1000" kern="1200" dirty="0" smtClean="0">
                          <a:effectLst/>
                        </a:rPr>
                        <a:t> </a:t>
                      </a:r>
                      <a:r>
                        <a:rPr lang="en-US" sz="1000" kern="1200" dirty="0" err="1" smtClean="0">
                          <a:effectLst/>
                        </a:rPr>
                        <a:t>lingkungan</a:t>
                      </a:r>
                      <a:r>
                        <a:rPr lang="en-US" sz="1000" kern="1200" dirty="0" smtClean="0">
                          <a:effectLst/>
                        </a:rPr>
                        <a:t> </a:t>
                      </a:r>
                      <a:r>
                        <a:rPr lang="en-US" sz="1000" kern="1200" dirty="0" err="1" smtClean="0">
                          <a:effectLst/>
                        </a:rPr>
                        <a:t>melalui</a:t>
                      </a:r>
                      <a:r>
                        <a:rPr lang="en-US" sz="1000" kern="1200" dirty="0" smtClean="0">
                          <a:effectLst/>
                        </a:rPr>
                        <a:t> </a:t>
                      </a:r>
                      <a:r>
                        <a:rPr lang="en-US" sz="1000" kern="1200" dirty="0" err="1" smtClean="0">
                          <a:effectLst/>
                        </a:rPr>
                        <a:t>pendekatan</a:t>
                      </a:r>
                      <a:r>
                        <a:rPr lang="en-US" sz="1000" kern="1200" dirty="0" smtClean="0">
                          <a:effectLst/>
                        </a:rPr>
                        <a:t> </a:t>
                      </a:r>
                      <a:r>
                        <a:rPr lang="en-US" sz="1000" kern="1200" dirty="0" err="1" smtClean="0">
                          <a:effectLst/>
                        </a:rPr>
                        <a:t>interdisiplin</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multidisiplin</a:t>
                      </a:r>
                      <a:r>
                        <a:rPr lang="en-US" sz="1000" kern="1200" dirty="0" smtClean="0">
                          <a:effectLst/>
                        </a:rPr>
                        <a:t>, </a:t>
                      </a:r>
                      <a:r>
                        <a:rPr lang="en-US" sz="1000" kern="1200" dirty="0" err="1" smtClean="0">
                          <a:effectLst/>
                        </a:rPr>
                        <a:t>serta</a:t>
                      </a:r>
                      <a:r>
                        <a:rPr lang="en-US" sz="1000" kern="1200" dirty="0" smtClean="0">
                          <a:effectLst/>
                        </a:rPr>
                        <a:t> </a:t>
                      </a:r>
                      <a:r>
                        <a:rPr lang="en-US" sz="1000" kern="1200" dirty="0" err="1" smtClean="0">
                          <a:effectLst/>
                        </a:rPr>
                        <a:t>mampu</a:t>
                      </a:r>
                      <a:r>
                        <a:rPr lang="en-US" sz="1000" kern="1200" dirty="0" smtClean="0">
                          <a:effectLst/>
                        </a:rPr>
                        <a:t> </a:t>
                      </a:r>
                      <a:r>
                        <a:rPr lang="en-US" sz="1000" kern="1200" dirty="0" err="1" smtClean="0">
                          <a:effectLst/>
                        </a:rPr>
                        <a:t>menulis</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mendesiminasikan</a:t>
                      </a:r>
                      <a:r>
                        <a:rPr lang="en-US" sz="1000" kern="1200" dirty="0" smtClean="0">
                          <a:effectLst/>
                        </a:rPr>
                        <a:t> </a:t>
                      </a:r>
                      <a:r>
                        <a:rPr lang="en-US" sz="1000" kern="1200" dirty="0" err="1" smtClean="0">
                          <a:effectLst/>
                        </a:rPr>
                        <a:t>hasil</a:t>
                      </a:r>
                      <a:r>
                        <a:rPr lang="en-US" sz="1000" kern="1200" dirty="0" smtClean="0">
                          <a:effectLst/>
                        </a:rPr>
                        <a:t> </a:t>
                      </a:r>
                      <a:r>
                        <a:rPr lang="en-US" sz="1000" kern="1200" dirty="0" err="1" smtClean="0">
                          <a:effectLst/>
                        </a:rPr>
                        <a:t>penelitian</a:t>
                      </a:r>
                      <a:r>
                        <a:rPr lang="en-US" sz="1000" kern="1200" dirty="0" smtClean="0">
                          <a:effectLst/>
                        </a:rPr>
                        <a:t> </a:t>
                      </a:r>
                      <a:r>
                        <a:rPr lang="en-US" sz="1000" kern="1200" dirty="0" err="1" smtClean="0">
                          <a:effectLst/>
                        </a:rPr>
                        <a:t>kepada</a:t>
                      </a:r>
                      <a:r>
                        <a:rPr lang="en-US" sz="1000" kern="1200" dirty="0" smtClean="0">
                          <a:effectLst/>
                        </a:rPr>
                        <a:t> </a:t>
                      </a:r>
                      <a:r>
                        <a:rPr lang="en-US" sz="1000" kern="1200" dirty="0" err="1" smtClean="0">
                          <a:effectLst/>
                        </a:rPr>
                        <a:t>masyarakat</a:t>
                      </a:r>
                      <a:r>
                        <a:rPr lang="en-US" sz="1000" kern="1200" dirty="0" smtClean="0">
                          <a:effectLst/>
                        </a:rPr>
                        <a:t>.</a:t>
                      </a:r>
                      <a:endParaRPr lang="en-US" sz="1000" dirty="0"/>
                    </a:p>
                  </a:txBody>
                  <a:tcPr/>
                </a:tc>
                <a:tc>
                  <a:txBody>
                    <a:bodyPr/>
                    <a:lstStyle/>
                    <a:p>
                      <a:r>
                        <a:rPr lang="en-US" sz="1000" kern="1200" dirty="0" smtClean="0">
                          <a:effectLst/>
                        </a:rPr>
                        <a:t>Target </a:t>
                      </a:r>
                      <a:r>
                        <a:rPr lang="en-US" sz="1000" kern="1200" dirty="0" err="1" smtClean="0">
                          <a:effectLst/>
                        </a:rPr>
                        <a:t>lulusan</a:t>
                      </a:r>
                      <a:r>
                        <a:rPr lang="en-US" sz="1000" kern="1200" dirty="0" smtClean="0">
                          <a:effectLst/>
                        </a:rPr>
                        <a:t> </a:t>
                      </a:r>
                      <a:r>
                        <a:rPr lang="en-US" sz="1000" kern="1200" dirty="0" err="1" smtClean="0">
                          <a:effectLst/>
                        </a:rPr>
                        <a:t>Minat</a:t>
                      </a:r>
                      <a:r>
                        <a:rPr lang="en-US" sz="1000" kern="1200" dirty="0" smtClean="0">
                          <a:effectLst/>
                        </a:rPr>
                        <a:t> </a:t>
                      </a:r>
                      <a:r>
                        <a:rPr lang="en-US" sz="1000" kern="1200" dirty="0" err="1" smtClean="0">
                          <a:effectLst/>
                        </a:rPr>
                        <a:t>Studi</a:t>
                      </a:r>
                      <a:r>
                        <a:rPr lang="en-US" sz="1000" kern="1200" dirty="0" smtClean="0">
                          <a:effectLst/>
                        </a:rPr>
                        <a:t> MPL </a:t>
                      </a:r>
                      <a:r>
                        <a:rPr lang="en-US" sz="1000" kern="1200" dirty="0" err="1" smtClean="0">
                          <a:effectLst/>
                        </a:rPr>
                        <a:t>adalah</a:t>
                      </a:r>
                      <a:r>
                        <a:rPr lang="en-US" sz="1000" kern="1200" dirty="0" smtClean="0">
                          <a:effectLst/>
                        </a:rPr>
                        <a:t> </a:t>
                      </a:r>
                      <a:r>
                        <a:rPr lang="en-US" sz="1000" kern="1200" dirty="0" err="1" smtClean="0">
                          <a:effectLst/>
                        </a:rPr>
                        <a:t>ahli</a:t>
                      </a:r>
                      <a:r>
                        <a:rPr lang="en-US" sz="1000" kern="1200" dirty="0" smtClean="0">
                          <a:effectLst/>
                        </a:rPr>
                        <a:t> </a:t>
                      </a:r>
                      <a:r>
                        <a:rPr lang="en-US" sz="1000" kern="1200" dirty="0" err="1" smtClean="0">
                          <a:effectLst/>
                        </a:rPr>
                        <a:t>lingkungan</a:t>
                      </a:r>
                      <a:r>
                        <a:rPr lang="en-US" sz="1000" kern="1200" dirty="0" smtClean="0">
                          <a:effectLst/>
                        </a:rPr>
                        <a:t> </a:t>
                      </a:r>
                      <a:r>
                        <a:rPr lang="en-US" sz="1000" kern="1200" dirty="0" err="1" smtClean="0">
                          <a:effectLst/>
                        </a:rPr>
                        <a:t>profesional</a:t>
                      </a:r>
                      <a:r>
                        <a:rPr lang="en-US" sz="1000" kern="1200" dirty="0" smtClean="0">
                          <a:effectLst/>
                        </a:rPr>
                        <a:t> yang </a:t>
                      </a:r>
                      <a:r>
                        <a:rPr lang="en-US" sz="1000" kern="1200" dirty="0" err="1" smtClean="0">
                          <a:effectLst/>
                        </a:rPr>
                        <a:t>memiliki</a:t>
                      </a:r>
                      <a:r>
                        <a:rPr lang="en-US" sz="1000" kern="1200" dirty="0" smtClean="0">
                          <a:effectLst/>
                        </a:rPr>
                        <a:t> </a:t>
                      </a:r>
                      <a:r>
                        <a:rPr lang="en-US" sz="1000" kern="1200" dirty="0" err="1" smtClean="0">
                          <a:effectLst/>
                        </a:rPr>
                        <a:t>kemampuan</a:t>
                      </a:r>
                      <a:r>
                        <a:rPr lang="en-US" sz="1000" kern="1200" dirty="0" smtClean="0">
                          <a:effectLst/>
                        </a:rPr>
                        <a:t> </a:t>
                      </a:r>
                      <a:r>
                        <a:rPr lang="en-US" sz="1000" kern="1200" dirty="0" err="1" smtClean="0">
                          <a:effectLst/>
                        </a:rPr>
                        <a:t>dalam</a:t>
                      </a:r>
                      <a:r>
                        <a:rPr lang="en-US" sz="1000" kern="1200" dirty="0" smtClean="0">
                          <a:effectLst/>
                        </a:rPr>
                        <a:t> </a:t>
                      </a:r>
                      <a:r>
                        <a:rPr lang="en-US" sz="1000" kern="1200" dirty="0" err="1" smtClean="0">
                          <a:effectLst/>
                        </a:rPr>
                        <a:t>hal-hal</a:t>
                      </a:r>
                      <a:r>
                        <a:rPr lang="en-US" sz="1000" kern="1200" dirty="0" smtClean="0">
                          <a:effectLst/>
                        </a:rPr>
                        <a:t> </a:t>
                      </a:r>
                      <a:r>
                        <a:rPr lang="en-US" sz="1000" kern="1200" dirty="0" err="1" smtClean="0">
                          <a:effectLst/>
                        </a:rPr>
                        <a:t>berikut</a:t>
                      </a:r>
                      <a:r>
                        <a:rPr lang="en-US" sz="1000" kern="1200" dirty="0" smtClean="0">
                          <a:effectLst/>
                        </a:rPr>
                        <a:t> </a:t>
                      </a:r>
                      <a:r>
                        <a:rPr lang="en-US" sz="1000" kern="1200" dirty="0" err="1" smtClean="0">
                          <a:effectLst/>
                        </a:rPr>
                        <a:t>ini</a:t>
                      </a:r>
                      <a:r>
                        <a:rPr lang="en-US" sz="1000" kern="1200" dirty="0" smtClean="0">
                          <a:effectLst/>
                        </a:rPr>
                        <a:t>:</a:t>
                      </a:r>
                      <a:r>
                        <a:rPr lang="en-US" sz="1000" kern="1200" baseline="0" dirty="0" smtClean="0">
                          <a:effectLst/>
                        </a:rPr>
                        <a:t> </a:t>
                      </a:r>
                      <a:r>
                        <a:rPr lang="en-US" sz="1000" kern="1200" dirty="0" smtClean="0">
                          <a:effectLst/>
                        </a:rPr>
                        <a:t>(1) Ahli </a:t>
                      </a:r>
                      <a:r>
                        <a:rPr lang="en-US" sz="1000" kern="1200" dirty="0" err="1" smtClean="0">
                          <a:effectLst/>
                        </a:rPr>
                        <a:t>Pengelolaan</a:t>
                      </a:r>
                      <a:r>
                        <a:rPr lang="en-US" sz="1000" kern="1200" dirty="0" smtClean="0">
                          <a:effectLst/>
                        </a:rPr>
                        <a:t> </a:t>
                      </a:r>
                      <a:r>
                        <a:rPr lang="en-US" sz="1000" kern="1200" dirty="0" err="1" smtClean="0">
                          <a:effectLst/>
                        </a:rPr>
                        <a:t>Lingkungan</a:t>
                      </a:r>
                      <a:r>
                        <a:rPr lang="en-US" sz="1000" kern="1200" dirty="0" smtClean="0">
                          <a:effectLst/>
                        </a:rPr>
                        <a:t> </a:t>
                      </a:r>
                      <a:r>
                        <a:rPr lang="en-US" sz="1000" kern="1200" dirty="0" err="1" smtClean="0">
                          <a:effectLst/>
                        </a:rPr>
                        <a:t>Profesional</a:t>
                      </a:r>
                      <a:r>
                        <a:rPr lang="en-US" sz="1000" kern="1200" baseline="0" dirty="0" smtClean="0">
                          <a:effectLst/>
                        </a:rPr>
                        <a:t>; </a:t>
                      </a:r>
                      <a:r>
                        <a:rPr lang="en-US" sz="1000" kern="1200" dirty="0" smtClean="0">
                          <a:effectLst/>
                        </a:rPr>
                        <a:t>(2) </a:t>
                      </a:r>
                      <a:r>
                        <a:rPr lang="en-US" sz="1000" kern="1200" dirty="0" err="1" smtClean="0">
                          <a:effectLst/>
                        </a:rPr>
                        <a:t>Peneliti</a:t>
                      </a:r>
                      <a:r>
                        <a:rPr lang="en-US" sz="1000" kern="1200" dirty="0" smtClean="0">
                          <a:effectLst/>
                        </a:rPr>
                        <a:t> </a:t>
                      </a:r>
                      <a:r>
                        <a:rPr lang="en-US" sz="1000" kern="1200" dirty="0" err="1" smtClean="0">
                          <a:effectLst/>
                        </a:rPr>
                        <a:t>Lingkungan</a:t>
                      </a:r>
                      <a:r>
                        <a:rPr lang="en-US" sz="1000" kern="1200" dirty="0" smtClean="0">
                          <a:effectLst/>
                        </a:rPr>
                        <a:t>;</a:t>
                      </a:r>
                      <a:r>
                        <a:rPr lang="en-US" sz="1000" kern="1200" baseline="0" dirty="0" smtClean="0">
                          <a:effectLst/>
                        </a:rPr>
                        <a:t> </a:t>
                      </a:r>
                      <a:r>
                        <a:rPr lang="en-US" sz="1000" kern="1200" dirty="0" smtClean="0">
                          <a:effectLst/>
                        </a:rPr>
                        <a:t>(3) </a:t>
                      </a:r>
                      <a:r>
                        <a:rPr lang="en-US" sz="1000" kern="1200" dirty="0" err="1" smtClean="0">
                          <a:effectLst/>
                        </a:rPr>
                        <a:t>Manajer</a:t>
                      </a:r>
                      <a:r>
                        <a:rPr lang="en-US" sz="1000" kern="1200" dirty="0" smtClean="0">
                          <a:effectLst/>
                        </a:rPr>
                        <a:t> </a:t>
                      </a:r>
                      <a:r>
                        <a:rPr lang="en-US" sz="1000" kern="1200" dirty="0" err="1" smtClean="0">
                          <a:effectLst/>
                        </a:rPr>
                        <a:t>Lingkungan</a:t>
                      </a:r>
                      <a:r>
                        <a:rPr lang="en-US" sz="1000" kern="1200" dirty="0" smtClean="0">
                          <a:effectLst/>
                        </a:rPr>
                        <a:t>;</a:t>
                      </a:r>
                      <a:r>
                        <a:rPr lang="en-US" sz="1000" kern="1200" baseline="0" dirty="0" smtClean="0">
                          <a:effectLst/>
                        </a:rPr>
                        <a:t> </a:t>
                      </a:r>
                      <a:r>
                        <a:rPr lang="en-US" sz="1000" kern="1200" dirty="0" smtClean="0">
                          <a:effectLst/>
                        </a:rPr>
                        <a:t>(4) </a:t>
                      </a:r>
                      <a:r>
                        <a:rPr lang="en-US" sz="1000" kern="1200" dirty="0" err="1" smtClean="0">
                          <a:effectLst/>
                        </a:rPr>
                        <a:t>Pemimpin</a:t>
                      </a:r>
                      <a:r>
                        <a:rPr lang="en-US" sz="1000" kern="1200" dirty="0" smtClean="0">
                          <a:effectLst/>
                        </a:rPr>
                        <a:t> </a:t>
                      </a:r>
                      <a:r>
                        <a:rPr lang="en-US" sz="1000" kern="1200" dirty="0" err="1" smtClean="0">
                          <a:effectLst/>
                        </a:rPr>
                        <a:t>Lingkungan</a:t>
                      </a:r>
                      <a:r>
                        <a:rPr lang="en-US" sz="1000" kern="1200" dirty="0" smtClean="0">
                          <a:effectLst/>
                        </a:rPr>
                        <a:t> (Leadership)</a:t>
                      </a:r>
                      <a:endParaRPr lang="en-US" sz="1000" b="0" i="0" kern="1200" dirty="0">
                        <a:solidFill>
                          <a:schemeClr val="tx1"/>
                        </a:solidFill>
                        <a:effectLst/>
                        <a:latin typeface="+mn-lt"/>
                        <a:ea typeface="+mn-ea"/>
                        <a:cs typeface="+mn-cs"/>
                      </a:endParaRPr>
                    </a:p>
                  </a:txBody>
                  <a:tcPr/>
                </a:tc>
                <a:tc rowSpan="2">
                  <a:txBody>
                    <a:bodyPr/>
                    <a:lstStyle/>
                    <a:p>
                      <a:pPr marL="228600" indent="-228600">
                        <a:buFont typeface="+mj-lt"/>
                        <a:buAutoNum type="arabicPeriod"/>
                      </a:pPr>
                      <a:r>
                        <a:rPr lang="en-US" sz="1000" kern="1200" dirty="0" err="1" smtClean="0">
                          <a:effectLst/>
                        </a:rPr>
                        <a:t>Memiliki</a:t>
                      </a:r>
                      <a:r>
                        <a:rPr lang="en-US" sz="1000" kern="1200" dirty="0" smtClean="0">
                          <a:effectLst/>
                        </a:rPr>
                        <a:t> </a:t>
                      </a:r>
                      <a:r>
                        <a:rPr lang="en-US" sz="1000" kern="1200" dirty="0" err="1" smtClean="0">
                          <a:effectLst/>
                        </a:rPr>
                        <a:t>kemampuan</a:t>
                      </a:r>
                      <a:r>
                        <a:rPr lang="en-US" sz="1000" kern="1200" dirty="0" smtClean="0">
                          <a:effectLst/>
                        </a:rPr>
                        <a:t> </a:t>
                      </a:r>
                      <a:r>
                        <a:rPr lang="en-US" sz="1000" kern="1200" dirty="0" err="1" smtClean="0">
                          <a:effectLst/>
                        </a:rPr>
                        <a:t>untuk</a:t>
                      </a:r>
                      <a:r>
                        <a:rPr lang="en-US" sz="1000" kern="1200" dirty="0" smtClean="0">
                          <a:effectLst/>
                        </a:rPr>
                        <a:t> </a:t>
                      </a:r>
                      <a:r>
                        <a:rPr lang="en-US" sz="1000" kern="1200" dirty="0" err="1" smtClean="0">
                          <a:effectLst/>
                        </a:rPr>
                        <a:t>menunjukkan</a:t>
                      </a:r>
                      <a:r>
                        <a:rPr lang="en-US" sz="1000" kern="1200" dirty="0" smtClean="0">
                          <a:effectLst/>
                        </a:rPr>
                        <a:t> </a:t>
                      </a:r>
                      <a:r>
                        <a:rPr lang="en-US" sz="1000" kern="1200" dirty="0" err="1" smtClean="0">
                          <a:effectLst/>
                        </a:rPr>
                        <a:t>penyelidikan</a:t>
                      </a:r>
                      <a:r>
                        <a:rPr lang="en-US" sz="1000" kern="1200" dirty="0" smtClean="0">
                          <a:effectLst/>
                        </a:rPr>
                        <a:t> </a:t>
                      </a:r>
                      <a:r>
                        <a:rPr lang="en-US" sz="1000" kern="1200" dirty="0" err="1" smtClean="0">
                          <a:effectLst/>
                        </a:rPr>
                        <a:t>kritis</a:t>
                      </a:r>
                      <a:r>
                        <a:rPr lang="en-US" sz="1000" kern="1200" dirty="0" smtClean="0">
                          <a:effectLst/>
                        </a:rPr>
                        <a:t> </a:t>
                      </a:r>
                      <a:r>
                        <a:rPr lang="en-US" sz="1000" kern="1200" dirty="0" err="1" smtClean="0">
                          <a:effectLst/>
                        </a:rPr>
                        <a:t>independen</a:t>
                      </a:r>
                      <a:r>
                        <a:rPr lang="en-US" sz="1000" kern="1200" dirty="0" smtClean="0">
                          <a:effectLst/>
                        </a:rPr>
                        <a:t>, </a:t>
                      </a:r>
                      <a:r>
                        <a:rPr lang="en-US" sz="1000" kern="1200" dirty="0" err="1" smtClean="0">
                          <a:effectLst/>
                        </a:rPr>
                        <a:t>analitik</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reflektif</a:t>
                      </a:r>
                      <a:r>
                        <a:rPr lang="en-US" sz="1000" kern="1200" dirty="0" smtClean="0">
                          <a:effectLst/>
                        </a:rPr>
                        <a:t>;</a:t>
                      </a:r>
                    </a:p>
                    <a:p>
                      <a:pPr marL="228600" indent="-228600">
                        <a:buFont typeface="+mj-lt"/>
                        <a:buAutoNum type="arabicPeriod"/>
                      </a:pPr>
                      <a:r>
                        <a:rPr lang="en-US" sz="1000" kern="1200" dirty="0" err="1" smtClean="0">
                          <a:effectLst/>
                        </a:rPr>
                        <a:t>Memiliki</a:t>
                      </a:r>
                      <a:r>
                        <a:rPr lang="en-US" sz="1000" kern="1200" dirty="0" smtClean="0">
                          <a:effectLst/>
                        </a:rPr>
                        <a:t> </a:t>
                      </a:r>
                      <a:r>
                        <a:rPr lang="en-US" sz="1000" kern="1200" dirty="0" err="1" smtClean="0">
                          <a:effectLst/>
                        </a:rPr>
                        <a:t>integritas</a:t>
                      </a:r>
                      <a:r>
                        <a:rPr lang="en-US" sz="1000" kern="1200" dirty="0" smtClean="0">
                          <a:effectLst/>
                        </a:rPr>
                        <a:t> </a:t>
                      </a:r>
                      <a:r>
                        <a:rPr lang="en-US" sz="1000" kern="1200" dirty="0" err="1" smtClean="0">
                          <a:effectLst/>
                        </a:rPr>
                        <a:t>intelektual</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etika</a:t>
                      </a:r>
                      <a:r>
                        <a:rPr lang="en-US" sz="1000" kern="1200" dirty="0" smtClean="0">
                          <a:effectLst/>
                        </a:rPr>
                        <a:t> </a:t>
                      </a:r>
                      <a:r>
                        <a:rPr lang="en-US" sz="1000" kern="1200" dirty="0" err="1" smtClean="0">
                          <a:effectLst/>
                        </a:rPr>
                        <a:t>kecendikiawanan</a:t>
                      </a:r>
                      <a:r>
                        <a:rPr lang="en-US" sz="1000" kern="1200" dirty="0" smtClean="0">
                          <a:effectLst/>
                        </a:rPr>
                        <a:t> yang </a:t>
                      </a:r>
                      <a:r>
                        <a:rPr lang="en-US" sz="1000" kern="1200" dirty="0" err="1" smtClean="0">
                          <a:effectLst/>
                        </a:rPr>
                        <a:t>kuat</a:t>
                      </a:r>
                      <a:r>
                        <a:rPr lang="en-US" sz="1000" kern="1200" dirty="0" smtClean="0">
                          <a:effectLst/>
                        </a:rPr>
                        <a:t>;</a:t>
                      </a:r>
                    </a:p>
                    <a:p>
                      <a:pPr marL="228600" indent="-228600">
                        <a:buFont typeface="+mj-lt"/>
                        <a:buAutoNum type="arabicPeriod"/>
                      </a:pPr>
                      <a:r>
                        <a:rPr lang="en-US" sz="1000" kern="1200" dirty="0" err="1" smtClean="0">
                          <a:effectLst/>
                        </a:rPr>
                        <a:t>Memiliki</a:t>
                      </a:r>
                      <a:r>
                        <a:rPr lang="en-US" sz="1000" kern="1200" dirty="0" smtClean="0">
                          <a:effectLst/>
                        </a:rPr>
                        <a:t> </a:t>
                      </a:r>
                      <a:r>
                        <a:rPr lang="en-US" sz="1000" kern="1200" dirty="0" err="1" smtClean="0">
                          <a:effectLst/>
                        </a:rPr>
                        <a:t>pengetahuan</a:t>
                      </a:r>
                      <a:r>
                        <a:rPr lang="en-US" sz="1000" kern="1200" dirty="0" smtClean="0">
                          <a:effectLst/>
                        </a:rPr>
                        <a:t> </a:t>
                      </a:r>
                      <a:r>
                        <a:rPr lang="en-US" sz="1000" kern="1200" dirty="0" err="1" smtClean="0">
                          <a:effectLst/>
                        </a:rPr>
                        <a:t>mendalam</a:t>
                      </a:r>
                      <a:r>
                        <a:rPr lang="en-US" sz="1000" kern="1200" dirty="0" smtClean="0">
                          <a:effectLst/>
                        </a:rPr>
                        <a:t> </a:t>
                      </a:r>
                      <a:r>
                        <a:rPr lang="en-US" sz="1000" kern="1200" dirty="0" err="1" smtClean="0">
                          <a:effectLst/>
                        </a:rPr>
                        <a:t>tentang</a:t>
                      </a:r>
                      <a:r>
                        <a:rPr lang="en-US" sz="1000" kern="1200" dirty="0" smtClean="0">
                          <a:effectLst/>
                        </a:rPr>
                        <a:t> </a:t>
                      </a:r>
                      <a:r>
                        <a:rPr lang="en-US" sz="1000" kern="1200" dirty="0" err="1" smtClean="0">
                          <a:effectLst/>
                        </a:rPr>
                        <a:t>disiplin</a:t>
                      </a:r>
                      <a:r>
                        <a:rPr lang="en-US" sz="1000" kern="1200" dirty="0" smtClean="0">
                          <a:effectLst/>
                        </a:rPr>
                        <a:t> </a:t>
                      </a:r>
                      <a:r>
                        <a:rPr lang="en-US" sz="1000" kern="1200" dirty="0" err="1" smtClean="0">
                          <a:effectLst/>
                        </a:rPr>
                        <a:t>spesialis</a:t>
                      </a:r>
                      <a:r>
                        <a:rPr lang="en-US" sz="1000" kern="1200" dirty="0" smtClean="0">
                          <a:effectLst/>
                        </a:rPr>
                        <a:t> </a:t>
                      </a:r>
                      <a:r>
                        <a:rPr lang="en-US" sz="1000" kern="1200" dirty="0" err="1" smtClean="0">
                          <a:effectLst/>
                        </a:rPr>
                        <a:t>mereka</a:t>
                      </a:r>
                      <a:r>
                        <a:rPr lang="en-US" sz="1000" kern="1200" dirty="0" smtClean="0">
                          <a:effectLst/>
                        </a:rPr>
                        <a:t>;</a:t>
                      </a:r>
                    </a:p>
                    <a:p>
                      <a:pPr marL="228600" indent="-228600">
                        <a:buFont typeface="+mj-lt"/>
                        <a:buAutoNum type="arabicPeriod"/>
                      </a:pPr>
                      <a:r>
                        <a:rPr lang="en-US" sz="1000" kern="1200" dirty="0" err="1" smtClean="0">
                          <a:effectLst/>
                        </a:rPr>
                        <a:t>Mencapai</a:t>
                      </a:r>
                      <a:r>
                        <a:rPr lang="en-US" sz="1000" kern="1200" dirty="0" smtClean="0">
                          <a:effectLst/>
                        </a:rPr>
                        <a:t> </a:t>
                      </a:r>
                      <a:r>
                        <a:rPr lang="en-US" sz="1000" kern="1200" dirty="0" err="1" smtClean="0">
                          <a:effectLst/>
                        </a:rPr>
                        <a:t>tingkat</a:t>
                      </a:r>
                      <a:r>
                        <a:rPr lang="en-US" sz="1000" kern="1200" dirty="0" smtClean="0">
                          <a:effectLst/>
                        </a:rPr>
                        <a:t> </a:t>
                      </a:r>
                      <a:r>
                        <a:rPr lang="en-US" sz="1000" kern="1200" dirty="0" err="1" smtClean="0">
                          <a:effectLst/>
                        </a:rPr>
                        <a:t>pencapaian</a:t>
                      </a:r>
                      <a:r>
                        <a:rPr lang="en-US" sz="1000" kern="1200" dirty="0" smtClean="0">
                          <a:effectLst/>
                        </a:rPr>
                        <a:t> yang </a:t>
                      </a:r>
                      <a:r>
                        <a:rPr lang="en-US" sz="1000" kern="1200" dirty="0" err="1" smtClean="0">
                          <a:effectLst/>
                        </a:rPr>
                        <a:t>tinggi</a:t>
                      </a:r>
                      <a:r>
                        <a:rPr lang="en-US" sz="1000" kern="1200" dirty="0" smtClean="0">
                          <a:effectLst/>
                        </a:rPr>
                        <a:t> </a:t>
                      </a:r>
                      <a:r>
                        <a:rPr lang="en-US" sz="1000" kern="1200" dirty="0" err="1" smtClean="0">
                          <a:effectLst/>
                        </a:rPr>
                        <a:t>dalam</a:t>
                      </a:r>
                      <a:r>
                        <a:rPr lang="en-US" sz="1000" kern="1200" dirty="0" smtClean="0">
                          <a:effectLst/>
                        </a:rPr>
                        <a:t> </a:t>
                      </a:r>
                      <a:r>
                        <a:rPr lang="en-US" sz="1000" kern="1200" dirty="0" err="1" smtClean="0">
                          <a:effectLst/>
                        </a:rPr>
                        <a:t>kegiatan</a:t>
                      </a:r>
                      <a:r>
                        <a:rPr lang="en-US" sz="1000" kern="1200" dirty="0" smtClean="0">
                          <a:effectLst/>
                        </a:rPr>
                        <a:t> </a:t>
                      </a:r>
                      <a:r>
                        <a:rPr lang="en-US" sz="1000" kern="1200" dirty="0" err="1" smtClean="0">
                          <a:effectLst/>
                        </a:rPr>
                        <a:t>menulis</a:t>
                      </a:r>
                      <a:r>
                        <a:rPr lang="en-US" sz="1000" kern="1200" dirty="0" smtClean="0">
                          <a:effectLst/>
                        </a:rPr>
                        <a:t>, </a:t>
                      </a:r>
                      <a:r>
                        <a:rPr lang="en-US" sz="1000" kern="1200" dirty="0" err="1" smtClean="0">
                          <a:effectLst/>
                        </a:rPr>
                        <a:t>penelitian</a:t>
                      </a:r>
                      <a:r>
                        <a:rPr lang="en-US" sz="1000" kern="1200" dirty="0" smtClean="0">
                          <a:effectLst/>
                        </a:rPr>
                        <a:t> </a:t>
                      </a:r>
                      <a:r>
                        <a:rPr lang="en-US" sz="1000" kern="1200" dirty="0" err="1" smtClean="0">
                          <a:effectLst/>
                        </a:rPr>
                        <a:t>atau</a:t>
                      </a:r>
                      <a:r>
                        <a:rPr lang="en-US" sz="1000" kern="1200" dirty="0" smtClean="0">
                          <a:effectLst/>
                        </a:rPr>
                        <a:t> </a:t>
                      </a:r>
                      <a:r>
                        <a:rPr lang="en-US" sz="1000" kern="1200" dirty="0" err="1" smtClean="0">
                          <a:effectLst/>
                        </a:rPr>
                        <a:t>proyek</a:t>
                      </a:r>
                      <a:r>
                        <a:rPr lang="en-US" sz="1000" kern="1200" dirty="0" smtClean="0">
                          <a:effectLst/>
                        </a:rPr>
                        <a:t>, </a:t>
                      </a:r>
                      <a:r>
                        <a:rPr lang="en-US" sz="1000" kern="1200" dirty="0" err="1" smtClean="0">
                          <a:effectLst/>
                        </a:rPr>
                        <a:t>mampu</a:t>
                      </a:r>
                      <a:r>
                        <a:rPr lang="en-US" sz="1000" kern="1200" dirty="0" smtClean="0">
                          <a:effectLst/>
                        </a:rPr>
                        <a:t> </a:t>
                      </a:r>
                      <a:r>
                        <a:rPr lang="en-US" sz="1000" kern="1200" dirty="0" err="1" smtClean="0">
                          <a:effectLst/>
                        </a:rPr>
                        <a:t>memecahkan</a:t>
                      </a:r>
                      <a:r>
                        <a:rPr lang="en-US" sz="1000" kern="1200" dirty="0" smtClean="0">
                          <a:effectLst/>
                        </a:rPr>
                        <a:t> </a:t>
                      </a:r>
                      <a:r>
                        <a:rPr lang="en-US" sz="1000" kern="1200" dirty="0" err="1" smtClean="0">
                          <a:effectLst/>
                        </a:rPr>
                        <a:t>masalah</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komunikatif</a:t>
                      </a:r>
                      <a:r>
                        <a:rPr lang="en-US" sz="1000" kern="1200" dirty="0" smtClean="0">
                          <a:effectLst/>
                        </a:rPr>
                        <a:t>;</a:t>
                      </a:r>
                    </a:p>
                    <a:p>
                      <a:pPr marL="228600" indent="-228600">
                        <a:buFont typeface="+mj-lt"/>
                        <a:buAutoNum type="arabicPeriod"/>
                      </a:pPr>
                      <a:r>
                        <a:rPr lang="en-US" sz="1000" kern="1200" dirty="0" err="1" smtClean="0">
                          <a:effectLst/>
                        </a:rPr>
                        <a:t>Menjadi</a:t>
                      </a:r>
                      <a:r>
                        <a:rPr lang="en-US" sz="1000" kern="1200" dirty="0" smtClean="0">
                          <a:effectLst/>
                        </a:rPr>
                        <a:t> </a:t>
                      </a:r>
                      <a:r>
                        <a:rPr lang="en-US" sz="1000" kern="1200" dirty="0" err="1" smtClean="0">
                          <a:effectLst/>
                        </a:rPr>
                        <a:t>pemikir</a:t>
                      </a:r>
                      <a:r>
                        <a:rPr lang="en-US" sz="1000" kern="1200" dirty="0" smtClean="0">
                          <a:effectLst/>
                        </a:rPr>
                        <a:t> </a:t>
                      </a:r>
                      <a:r>
                        <a:rPr lang="en-US" sz="1000" kern="1200" dirty="0" err="1" smtClean="0">
                          <a:effectLst/>
                        </a:rPr>
                        <a:t>kritis</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kreatif</a:t>
                      </a:r>
                      <a:r>
                        <a:rPr lang="en-US" sz="1000" kern="1200" dirty="0" smtClean="0">
                          <a:effectLst/>
                        </a:rPr>
                        <a:t>, </a:t>
                      </a:r>
                      <a:r>
                        <a:rPr lang="en-US" sz="1000" kern="1200" dirty="0" err="1" smtClean="0">
                          <a:effectLst/>
                        </a:rPr>
                        <a:t>dengan</a:t>
                      </a:r>
                      <a:r>
                        <a:rPr lang="en-US" sz="1000" kern="1200" dirty="0" smtClean="0">
                          <a:effectLst/>
                        </a:rPr>
                        <a:t> </a:t>
                      </a:r>
                      <a:r>
                        <a:rPr lang="en-US" sz="1000" kern="1200" dirty="0" err="1" smtClean="0">
                          <a:effectLst/>
                        </a:rPr>
                        <a:t>bakat</a:t>
                      </a:r>
                      <a:r>
                        <a:rPr lang="en-US" sz="1000" kern="1200" dirty="0" smtClean="0">
                          <a:effectLst/>
                        </a:rPr>
                        <a:t> </a:t>
                      </a:r>
                      <a:r>
                        <a:rPr lang="en-US" sz="1000" kern="1200" dirty="0" err="1" smtClean="0">
                          <a:effectLst/>
                        </a:rPr>
                        <a:t>untuk</a:t>
                      </a:r>
                      <a:r>
                        <a:rPr lang="en-US" sz="1000" kern="1200" dirty="0" smtClean="0">
                          <a:effectLst/>
                        </a:rPr>
                        <a:t> </a:t>
                      </a:r>
                      <a:r>
                        <a:rPr lang="en-US" sz="1000" kern="1200" dirty="0" err="1" smtClean="0">
                          <a:effectLst/>
                        </a:rPr>
                        <a:t>terus</a:t>
                      </a:r>
                      <a:r>
                        <a:rPr lang="en-US" sz="1000" kern="1200" dirty="0" smtClean="0">
                          <a:effectLst/>
                        </a:rPr>
                        <a:t> </a:t>
                      </a:r>
                      <a:r>
                        <a:rPr lang="en-US" sz="1000" kern="1200" dirty="0" err="1" smtClean="0">
                          <a:effectLst/>
                        </a:rPr>
                        <a:t>belajar</a:t>
                      </a:r>
                      <a:r>
                        <a:rPr lang="en-US" sz="1000" kern="1200" dirty="0" smtClean="0">
                          <a:effectLst/>
                        </a:rPr>
                        <a:t> </a:t>
                      </a:r>
                      <a:r>
                        <a:rPr lang="en-US" sz="1000" kern="1200" dirty="0" err="1" smtClean="0">
                          <a:effectLst/>
                        </a:rPr>
                        <a:t>mandiri</a:t>
                      </a:r>
                      <a:r>
                        <a:rPr lang="en-US" sz="1000" kern="1200" dirty="0" smtClean="0">
                          <a:effectLst/>
                        </a:rPr>
                        <a:t>;</a:t>
                      </a:r>
                    </a:p>
                    <a:p>
                      <a:pPr marL="228600" indent="-228600">
                        <a:buFont typeface="+mj-lt"/>
                        <a:buAutoNum type="arabicPeriod"/>
                      </a:pPr>
                      <a:r>
                        <a:rPr lang="en-US" sz="1000" kern="1200" dirty="0" err="1" smtClean="0">
                          <a:effectLst/>
                        </a:rPr>
                        <a:t>Mampu</a:t>
                      </a:r>
                      <a:r>
                        <a:rPr lang="en-US" sz="1000" kern="1200" dirty="0" smtClean="0">
                          <a:effectLst/>
                        </a:rPr>
                        <a:t> </a:t>
                      </a:r>
                      <a:r>
                        <a:rPr lang="en-US" sz="1000" kern="1200" dirty="0" err="1" smtClean="0">
                          <a:effectLst/>
                        </a:rPr>
                        <a:t>memeriksa</a:t>
                      </a:r>
                      <a:r>
                        <a:rPr lang="en-US" sz="1000" kern="1200" dirty="0" smtClean="0">
                          <a:effectLst/>
                        </a:rPr>
                        <a:t> </a:t>
                      </a:r>
                      <a:r>
                        <a:rPr lang="en-US" sz="1000" kern="1200" dirty="0" err="1" smtClean="0">
                          <a:effectLst/>
                        </a:rPr>
                        <a:t>secara</a:t>
                      </a:r>
                      <a:r>
                        <a:rPr lang="en-US" sz="1000" kern="1200" dirty="0" smtClean="0">
                          <a:effectLst/>
                        </a:rPr>
                        <a:t> </a:t>
                      </a:r>
                      <a:r>
                        <a:rPr lang="en-US" sz="1000" kern="1200" dirty="0" err="1" smtClean="0">
                          <a:effectLst/>
                        </a:rPr>
                        <a:t>kritis</a:t>
                      </a:r>
                      <a:r>
                        <a:rPr lang="en-US" sz="1000" kern="1200" dirty="0" smtClean="0">
                          <a:effectLst/>
                        </a:rPr>
                        <a:t>, </a:t>
                      </a:r>
                      <a:r>
                        <a:rPr lang="en-US" sz="1000" kern="1200" dirty="0" err="1" smtClean="0">
                          <a:effectLst/>
                        </a:rPr>
                        <a:t>mensintesis</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mengevaluasi</a:t>
                      </a:r>
                      <a:r>
                        <a:rPr lang="en-US" sz="1000" kern="1200" dirty="0" smtClean="0">
                          <a:effectLst/>
                        </a:rPr>
                        <a:t> </a:t>
                      </a:r>
                      <a:r>
                        <a:rPr lang="en-US" sz="1000" kern="1200" dirty="0" err="1" smtClean="0">
                          <a:effectLst/>
                        </a:rPr>
                        <a:t>pengetahuan</a:t>
                      </a:r>
                      <a:r>
                        <a:rPr lang="en-US" sz="1000" kern="1200" dirty="0" smtClean="0">
                          <a:effectLst/>
                        </a:rPr>
                        <a:t> </a:t>
                      </a:r>
                      <a:r>
                        <a:rPr lang="en-US" sz="1000" kern="1200" dirty="0" err="1" smtClean="0">
                          <a:effectLst/>
                        </a:rPr>
                        <a:t>secara</a:t>
                      </a:r>
                      <a:r>
                        <a:rPr lang="en-US" sz="1000" kern="1200" dirty="0" smtClean="0">
                          <a:effectLst/>
                        </a:rPr>
                        <a:t> </a:t>
                      </a:r>
                      <a:r>
                        <a:rPr lang="en-US" sz="1000" kern="1200" dirty="0" err="1" smtClean="0">
                          <a:effectLst/>
                        </a:rPr>
                        <a:t>multidisiplin</a:t>
                      </a:r>
                      <a:r>
                        <a:rPr lang="en-US" sz="1000" kern="1200" dirty="0" smtClean="0">
                          <a:effectLst/>
                        </a:rPr>
                        <a:t>;</a:t>
                      </a:r>
                    </a:p>
                    <a:p>
                      <a:pPr marL="228600" indent="-228600">
                        <a:buFont typeface="+mj-lt"/>
                        <a:buAutoNum type="arabicPeriod"/>
                      </a:pPr>
                      <a:r>
                        <a:rPr lang="en-US" sz="1000" kern="1200" dirty="0" err="1" smtClean="0">
                          <a:effectLst/>
                        </a:rPr>
                        <a:t>Memiliki</a:t>
                      </a:r>
                      <a:r>
                        <a:rPr lang="en-US" sz="1000" kern="1200" dirty="0" smtClean="0">
                          <a:effectLst/>
                        </a:rPr>
                        <a:t> </a:t>
                      </a:r>
                      <a:r>
                        <a:rPr lang="en-US" sz="1000" kern="1200" dirty="0" err="1" smtClean="0">
                          <a:effectLst/>
                        </a:rPr>
                        <a:t>seperangkat</a:t>
                      </a:r>
                      <a:r>
                        <a:rPr lang="en-US" sz="1000" kern="1200" dirty="0" smtClean="0">
                          <a:effectLst/>
                        </a:rPr>
                        <a:t> </a:t>
                      </a:r>
                      <a:r>
                        <a:rPr lang="en-US" sz="1000" kern="1200" dirty="0" err="1" smtClean="0">
                          <a:effectLst/>
                        </a:rPr>
                        <a:t>keterampilan</a:t>
                      </a:r>
                      <a:r>
                        <a:rPr lang="en-US" sz="1000" kern="1200" dirty="0" smtClean="0">
                          <a:effectLst/>
                        </a:rPr>
                        <a:t> yang </a:t>
                      </a:r>
                      <a:r>
                        <a:rPr lang="en-US" sz="1000" kern="1200" dirty="0" err="1" smtClean="0">
                          <a:effectLst/>
                        </a:rPr>
                        <a:t>fleksibel</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dapat</a:t>
                      </a:r>
                      <a:r>
                        <a:rPr lang="en-US" sz="1000" kern="1200" dirty="0" smtClean="0">
                          <a:effectLst/>
                        </a:rPr>
                        <a:t> </a:t>
                      </a:r>
                      <a:r>
                        <a:rPr lang="en-US" sz="1000" kern="1200" dirty="0" err="1" smtClean="0">
                          <a:effectLst/>
                        </a:rPr>
                        <a:t>disesuaikan</a:t>
                      </a:r>
                      <a:r>
                        <a:rPr lang="en-US" sz="1000" kern="1200" dirty="0" smtClean="0">
                          <a:effectLst/>
                        </a:rPr>
                        <a:t> </a:t>
                      </a:r>
                      <a:r>
                        <a:rPr lang="en-US" sz="1000" kern="1200" dirty="0" err="1" smtClean="0">
                          <a:effectLst/>
                        </a:rPr>
                        <a:t>untuk</a:t>
                      </a:r>
                      <a:r>
                        <a:rPr lang="en-US" sz="1000" kern="1200" dirty="0" smtClean="0">
                          <a:effectLst/>
                        </a:rPr>
                        <a:t> </a:t>
                      </a:r>
                      <a:r>
                        <a:rPr lang="en-US" sz="1000" kern="1200" dirty="0" err="1" smtClean="0">
                          <a:effectLst/>
                        </a:rPr>
                        <a:t>berbagai</a:t>
                      </a:r>
                      <a:r>
                        <a:rPr lang="en-US" sz="1000" kern="1200" dirty="0" smtClean="0">
                          <a:effectLst/>
                        </a:rPr>
                        <a:t> </a:t>
                      </a:r>
                      <a:r>
                        <a:rPr lang="en-US" sz="1000" kern="1200" dirty="0" err="1" smtClean="0">
                          <a:effectLst/>
                        </a:rPr>
                        <a:t>jenis</a:t>
                      </a:r>
                      <a:r>
                        <a:rPr lang="en-US" sz="1000" kern="1200" dirty="0" smtClean="0">
                          <a:effectLst/>
                        </a:rPr>
                        <a:t> </a:t>
                      </a:r>
                      <a:r>
                        <a:rPr lang="en-US" sz="1000" kern="1200" dirty="0" err="1" smtClean="0">
                          <a:effectLst/>
                        </a:rPr>
                        <a:t>pekerjaan</a:t>
                      </a:r>
                      <a:r>
                        <a:rPr lang="en-US" sz="1000" kern="1200" dirty="0" smtClean="0">
                          <a:effectLst/>
                        </a:rPr>
                        <a:t>; </a:t>
                      </a:r>
                    </a:p>
                    <a:p>
                      <a:pPr marL="228600" indent="-228600">
                        <a:buFont typeface="+mj-lt"/>
                        <a:buAutoNum type="arabicPeriod"/>
                      </a:pPr>
                      <a:r>
                        <a:rPr lang="en-US" sz="1000" kern="1200" dirty="0" err="1" smtClean="0">
                          <a:effectLst/>
                        </a:rPr>
                        <a:t>Mampu</a:t>
                      </a:r>
                      <a:r>
                        <a:rPr lang="en-US" sz="1000" kern="1200" dirty="0" smtClean="0">
                          <a:effectLst/>
                        </a:rPr>
                        <a:t> </a:t>
                      </a:r>
                      <a:r>
                        <a:rPr lang="en-US" sz="1000" kern="1200" dirty="0" err="1" smtClean="0">
                          <a:effectLst/>
                        </a:rPr>
                        <a:t>memprakarsai</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menerapkan</a:t>
                      </a:r>
                      <a:r>
                        <a:rPr lang="en-US" sz="1000" kern="1200" dirty="0" smtClean="0">
                          <a:effectLst/>
                        </a:rPr>
                        <a:t> </a:t>
                      </a:r>
                      <a:r>
                        <a:rPr lang="en-US" sz="1000" kern="1200" dirty="0" err="1" smtClean="0">
                          <a:effectLst/>
                        </a:rPr>
                        <a:t>perubahan</a:t>
                      </a:r>
                      <a:r>
                        <a:rPr lang="en-US" sz="1000" kern="1200" dirty="0" smtClean="0">
                          <a:effectLst/>
                        </a:rPr>
                        <a:t> </a:t>
                      </a:r>
                      <a:r>
                        <a:rPr lang="en-US" sz="1000" kern="1200" dirty="0" err="1" smtClean="0">
                          <a:effectLst/>
                        </a:rPr>
                        <a:t>konstruktif</a:t>
                      </a:r>
                      <a:r>
                        <a:rPr lang="en-US" sz="1000" kern="1200" dirty="0" smtClean="0">
                          <a:effectLst/>
                        </a:rPr>
                        <a:t> di </a:t>
                      </a:r>
                      <a:r>
                        <a:rPr lang="en-US" sz="1000" kern="1200" dirty="0" err="1" smtClean="0">
                          <a:effectLst/>
                        </a:rPr>
                        <a:t>komunitas</a:t>
                      </a:r>
                      <a:r>
                        <a:rPr lang="en-US" sz="1000" kern="1200" dirty="0" smtClean="0">
                          <a:effectLst/>
                        </a:rPr>
                        <a:t> </a:t>
                      </a:r>
                      <a:r>
                        <a:rPr lang="en-US" sz="1000" kern="1200" dirty="0" err="1" smtClean="0">
                          <a:effectLst/>
                        </a:rPr>
                        <a:t>mereka</a:t>
                      </a:r>
                      <a:r>
                        <a:rPr lang="en-US" sz="1000" kern="1200" dirty="0" smtClean="0">
                          <a:effectLst/>
                        </a:rPr>
                        <a:t>, </a:t>
                      </a:r>
                      <a:r>
                        <a:rPr lang="en-US" sz="1000" kern="1200" dirty="0" err="1" smtClean="0">
                          <a:effectLst/>
                        </a:rPr>
                        <a:t>termasuk</a:t>
                      </a:r>
                      <a:r>
                        <a:rPr lang="en-US" sz="1000" kern="1200" dirty="0" smtClean="0">
                          <a:effectLst/>
                        </a:rPr>
                        <a:t> </a:t>
                      </a:r>
                      <a:r>
                        <a:rPr lang="en-US" sz="1000" kern="1200" dirty="0" err="1" smtClean="0">
                          <a:effectLst/>
                        </a:rPr>
                        <a:t>profesi</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tempat</a:t>
                      </a:r>
                      <a:r>
                        <a:rPr lang="en-US" sz="1000" kern="1200" dirty="0" smtClean="0">
                          <a:effectLst/>
                        </a:rPr>
                        <a:t> </a:t>
                      </a:r>
                      <a:r>
                        <a:rPr lang="en-US" sz="1000" kern="1200" dirty="0" err="1" smtClean="0">
                          <a:effectLst/>
                        </a:rPr>
                        <a:t>kerja</a:t>
                      </a:r>
                      <a:r>
                        <a:rPr lang="en-US" sz="1000" kern="1200" dirty="0" smtClean="0">
                          <a:effectLst/>
                        </a:rPr>
                        <a:t>.</a:t>
                      </a:r>
                      <a:endParaRPr lang="en-US" sz="1000" b="0" i="0" kern="1200" dirty="0" smtClean="0">
                        <a:solidFill>
                          <a:schemeClr val="tx1"/>
                        </a:solidFill>
                        <a:effectLst/>
                        <a:latin typeface="+mn-lt"/>
                        <a:ea typeface="+mn-ea"/>
                        <a:cs typeface="+mn-cs"/>
                      </a:endParaRPr>
                    </a:p>
                  </a:txBody>
                  <a:tcPr/>
                </a:tc>
                <a:tc rowSpan="2">
                  <a:txBody>
                    <a:bodyPr/>
                    <a:lstStyle/>
                    <a:p>
                      <a:r>
                        <a:rPr lang="en-US" sz="1200" dirty="0" err="1" smtClean="0"/>
                        <a:t>Lulusan</a:t>
                      </a:r>
                      <a:r>
                        <a:rPr lang="en-US" sz="1200" dirty="0" smtClean="0"/>
                        <a:t> </a:t>
                      </a:r>
                      <a:r>
                        <a:rPr lang="en-US" sz="1200" dirty="0" err="1" smtClean="0"/>
                        <a:t>diharapkan</a:t>
                      </a:r>
                      <a:r>
                        <a:rPr lang="en-US" sz="1200" dirty="0" smtClean="0"/>
                        <a:t> </a:t>
                      </a:r>
                      <a:r>
                        <a:rPr lang="en-US" sz="1200" dirty="0" err="1" smtClean="0"/>
                        <a:t>menguasai</a:t>
                      </a:r>
                      <a:r>
                        <a:rPr lang="en-US" sz="1200" dirty="0" smtClean="0"/>
                        <a:t> </a:t>
                      </a:r>
                      <a:r>
                        <a:rPr lang="en-US" sz="1200" dirty="0" err="1" smtClean="0"/>
                        <a:t>pengetahuan</a:t>
                      </a:r>
                      <a:r>
                        <a:rPr lang="en-US" sz="1200" dirty="0" smtClean="0"/>
                        <a:t> </a:t>
                      </a:r>
                      <a:r>
                        <a:rPr lang="en-US" sz="1200" dirty="0" err="1" smtClean="0"/>
                        <a:t>teoritis</a:t>
                      </a:r>
                      <a:r>
                        <a:rPr lang="en-US" sz="1200" dirty="0" smtClean="0"/>
                        <a:t> </a:t>
                      </a:r>
                      <a:r>
                        <a:rPr lang="en-US" sz="1200" dirty="0" err="1" smtClean="0"/>
                        <a:t>dan</a:t>
                      </a:r>
                      <a:r>
                        <a:rPr lang="en-US" sz="1200" dirty="0" smtClean="0"/>
                        <a:t> </a:t>
                      </a:r>
                      <a:r>
                        <a:rPr lang="en-US" sz="1200" dirty="0" err="1" smtClean="0"/>
                        <a:t>praktis</a:t>
                      </a:r>
                      <a:r>
                        <a:rPr lang="en-US" sz="1200" dirty="0" smtClean="0"/>
                        <a:t> </a:t>
                      </a:r>
                      <a:r>
                        <a:rPr lang="en-US" sz="1200" dirty="0" err="1" smtClean="0"/>
                        <a:t>tentang</a:t>
                      </a:r>
                      <a:r>
                        <a:rPr lang="en-US" sz="1200" dirty="0" smtClean="0"/>
                        <a:t> </a:t>
                      </a:r>
                      <a:r>
                        <a:rPr lang="en-US" sz="1200" dirty="0" err="1" smtClean="0"/>
                        <a:t>prinsip</a:t>
                      </a:r>
                      <a:r>
                        <a:rPr lang="en-US" sz="1200" dirty="0" smtClean="0"/>
                        <a:t> </a:t>
                      </a:r>
                      <a:r>
                        <a:rPr lang="en-US" sz="1200" dirty="0" err="1" smtClean="0"/>
                        <a:t>dan</a:t>
                      </a:r>
                      <a:r>
                        <a:rPr lang="en-US" sz="1200" dirty="0" smtClean="0"/>
                        <a:t> </a:t>
                      </a:r>
                      <a:r>
                        <a:rPr lang="en-US" sz="1200" dirty="0" err="1" smtClean="0"/>
                        <a:t>konsep</a:t>
                      </a:r>
                      <a:r>
                        <a:rPr lang="en-US" sz="1200" dirty="0" smtClean="0"/>
                        <a:t> </a:t>
                      </a:r>
                      <a:r>
                        <a:rPr lang="en-US" sz="1200" dirty="0" err="1" smtClean="0"/>
                        <a:t>pengelolaan</a:t>
                      </a:r>
                      <a:r>
                        <a:rPr lang="en-US" sz="1200" dirty="0" smtClean="0"/>
                        <a:t> </a:t>
                      </a:r>
                      <a:r>
                        <a:rPr lang="en-US" sz="1200" dirty="0" err="1" smtClean="0"/>
                        <a:t>lingkungan</a:t>
                      </a:r>
                      <a:r>
                        <a:rPr lang="en-US" sz="1200" dirty="0" smtClean="0"/>
                        <a:t> </a:t>
                      </a:r>
                      <a:r>
                        <a:rPr lang="en-US" sz="1200" dirty="0" err="1" smtClean="0"/>
                        <a:t>berkelanjutan</a:t>
                      </a:r>
                      <a:r>
                        <a:rPr lang="en-US" sz="1200" dirty="0" smtClean="0"/>
                        <a:t> </a:t>
                      </a:r>
                      <a:r>
                        <a:rPr lang="en-US" sz="1200" dirty="0" err="1" smtClean="0"/>
                        <a:t>dalam</a:t>
                      </a:r>
                      <a:r>
                        <a:rPr lang="en-US" sz="1200" dirty="0" smtClean="0"/>
                        <a:t> </a:t>
                      </a:r>
                      <a:r>
                        <a:rPr lang="en-US" sz="1200" dirty="0" err="1" smtClean="0"/>
                        <a:t>upaya</a:t>
                      </a:r>
                      <a:r>
                        <a:rPr lang="en-US" sz="1200" dirty="0" smtClean="0"/>
                        <a:t> </a:t>
                      </a:r>
                      <a:r>
                        <a:rPr lang="en-US" sz="1200" dirty="0" err="1" smtClean="0"/>
                        <a:t>mewujudkan</a:t>
                      </a:r>
                      <a:r>
                        <a:rPr lang="en-US" sz="1200" dirty="0" smtClean="0"/>
                        <a:t> </a:t>
                      </a:r>
                      <a:r>
                        <a:rPr lang="en-US" sz="1200" dirty="0" err="1" smtClean="0"/>
                        <a:t>pembangunan</a:t>
                      </a:r>
                      <a:r>
                        <a:rPr lang="en-US" sz="1200" dirty="0" smtClean="0"/>
                        <a:t> </a:t>
                      </a:r>
                      <a:r>
                        <a:rPr lang="en-US" sz="1200" dirty="0" err="1" smtClean="0"/>
                        <a:t>berkelanjutan</a:t>
                      </a:r>
                      <a:endParaRPr lang="en-US" sz="1200" dirty="0"/>
                    </a:p>
                  </a:txBody>
                  <a:tcPr/>
                </a:tc>
                <a:extLst>
                  <a:ext uri="{0D108BD9-81ED-4DB2-BD59-A6C34878D82A}">
                    <a16:rowId xmlns:a16="http://schemas.microsoft.com/office/drawing/2014/main" val="3592709503"/>
                  </a:ext>
                </a:extLst>
              </a:tr>
              <a:tr h="1180481">
                <a:tc rowSpan="2">
                  <a:txBody>
                    <a:bodyPr/>
                    <a:lstStyle/>
                    <a:p>
                      <a:pPr algn="ctr"/>
                      <a:r>
                        <a:rPr lang="en-US" sz="1200" b="1" dirty="0" err="1" smtClean="0"/>
                        <a:t>Capaian</a:t>
                      </a:r>
                      <a:r>
                        <a:rPr lang="en-US" sz="1200" b="1" dirty="0" smtClean="0"/>
                        <a:t> </a:t>
                      </a:r>
                      <a:r>
                        <a:rPr lang="en-US" sz="1200" b="1" dirty="0" err="1" smtClean="0"/>
                        <a:t>Pembelajaran</a:t>
                      </a:r>
                      <a:endParaRPr lang="en-US" sz="1200" b="1" dirty="0"/>
                    </a:p>
                  </a:txBody>
                  <a:tcPr vert="vert270"/>
                </a:tc>
                <a:tc rowSpan="2">
                  <a:txBody>
                    <a:bodyPr/>
                    <a:lstStyle/>
                    <a:p>
                      <a:pPr marL="228600" indent="-228600">
                        <a:buFont typeface="+mj-lt"/>
                        <a:buAutoNum type="arabicPeriod"/>
                      </a:pPr>
                      <a:r>
                        <a:rPr lang="en-US" sz="1000" kern="1200" dirty="0" err="1" smtClean="0">
                          <a:effectLst/>
                        </a:rPr>
                        <a:t>Mampu</a:t>
                      </a:r>
                      <a:r>
                        <a:rPr lang="en-US" sz="1000" kern="1200" dirty="0" smtClean="0">
                          <a:effectLst/>
                        </a:rPr>
                        <a:t> </a:t>
                      </a:r>
                      <a:r>
                        <a:rPr lang="en-US" sz="1000" kern="1200" dirty="0" err="1" smtClean="0">
                          <a:effectLst/>
                        </a:rPr>
                        <a:t>memahami</a:t>
                      </a:r>
                      <a:r>
                        <a:rPr lang="en-US" sz="1000" kern="1200" dirty="0" smtClean="0">
                          <a:effectLst/>
                        </a:rPr>
                        <a:t> </a:t>
                      </a:r>
                      <a:r>
                        <a:rPr lang="en-US" sz="1000" kern="1200" dirty="0" err="1" smtClean="0">
                          <a:effectLst/>
                        </a:rPr>
                        <a:t>konsep</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teori</a:t>
                      </a:r>
                      <a:r>
                        <a:rPr lang="en-US" sz="1000" kern="1200" dirty="0" smtClean="0">
                          <a:effectLst/>
                        </a:rPr>
                        <a:t> </a:t>
                      </a:r>
                      <a:r>
                        <a:rPr lang="en-US" sz="1000" kern="1200" dirty="0" err="1" smtClean="0">
                          <a:effectLst/>
                        </a:rPr>
                        <a:t>ilmu</a:t>
                      </a:r>
                      <a:r>
                        <a:rPr lang="en-US" sz="1000" kern="1200" dirty="0" smtClean="0">
                          <a:effectLst/>
                        </a:rPr>
                        <a:t> </a:t>
                      </a:r>
                      <a:r>
                        <a:rPr lang="en-US" sz="1000" kern="1200" dirty="0" err="1" smtClean="0">
                          <a:effectLst/>
                        </a:rPr>
                        <a:t>lingkungan</a:t>
                      </a:r>
                      <a:r>
                        <a:rPr lang="en-US" sz="1000" kern="1200" dirty="0" smtClean="0">
                          <a:effectLst/>
                        </a:rPr>
                        <a:t>.</a:t>
                      </a:r>
                    </a:p>
                    <a:p>
                      <a:pPr marL="228600" indent="-228600">
                        <a:buFont typeface="+mj-lt"/>
                        <a:buAutoNum type="arabicPeriod"/>
                      </a:pPr>
                      <a:r>
                        <a:rPr lang="en-US" sz="1000" kern="1200" dirty="0" err="1" smtClean="0">
                          <a:effectLst/>
                        </a:rPr>
                        <a:t>Mampu</a:t>
                      </a:r>
                      <a:r>
                        <a:rPr lang="en-US" sz="1000" kern="1200" dirty="0" smtClean="0">
                          <a:effectLst/>
                        </a:rPr>
                        <a:t> </a:t>
                      </a:r>
                      <a:r>
                        <a:rPr lang="en-US" sz="1000" kern="1200" dirty="0" err="1" smtClean="0">
                          <a:effectLst/>
                        </a:rPr>
                        <a:t>menyusun</a:t>
                      </a:r>
                      <a:r>
                        <a:rPr lang="en-US" sz="1000" kern="1200" dirty="0" smtClean="0">
                          <a:effectLst/>
                        </a:rPr>
                        <a:t> </a:t>
                      </a:r>
                      <a:r>
                        <a:rPr lang="en-US" sz="1000" kern="1200" dirty="0" err="1" smtClean="0">
                          <a:effectLst/>
                        </a:rPr>
                        <a:t>kerangka</a:t>
                      </a:r>
                      <a:r>
                        <a:rPr lang="en-US" sz="1000" kern="1200" dirty="0" smtClean="0">
                          <a:effectLst/>
                        </a:rPr>
                        <a:t> </a:t>
                      </a:r>
                      <a:r>
                        <a:rPr lang="en-US" sz="1000" kern="1200" dirty="0" err="1" smtClean="0">
                          <a:effectLst/>
                        </a:rPr>
                        <a:t>konsep</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kerangka</a:t>
                      </a:r>
                      <a:r>
                        <a:rPr lang="en-US" sz="1000" kern="1200" dirty="0" smtClean="0">
                          <a:effectLst/>
                        </a:rPr>
                        <a:t> </a:t>
                      </a:r>
                      <a:r>
                        <a:rPr lang="en-US" sz="1000" kern="1200" dirty="0" err="1" smtClean="0">
                          <a:effectLst/>
                        </a:rPr>
                        <a:t>teori</a:t>
                      </a:r>
                      <a:r>
                        <a:rPr lang="en-US" sz="1000" kern="1200" dirty="0" smtClean="0">
                          <a:effectLst/>
                        </a:rPr>
                        <a:t> </a:t>
                      </a:r>
                      <a:r>
                        <a:rPr lang="en-US" sz="1000" kern="1200" dirty="0" err="1" smtClean="0">
                          <a:effectLst/>
                        </a:rPr>
                        <a:t>ilmu</a:t>
                      </a:r>
                      <a:r>
                        <a:rPr lang="en-US" sz="1000" kern="1200" dirty="0" smtClean="0">
                          <a:effectLst/>
                        </a:rPr>
                        <a:t> </a:t>
                      </a:r>
                      <a:r>
                        <a:rPr lang="en-US" sz="1000" kern="1200" dirty="0" err="1" smtClean="0">
                          <a:effectLst/>
                        </a:rPr>
                        <a:t>lingkungan</a:t>
                      </a:r>
                      <a:r>
                        <a:rPr lang="en-US" sz="1000" kern="1200" dirty="0" smtClean="0">
                          <a:effectLst/>
                        </a:rPr>
                        <a:t>.</a:t>
                      </a:r>
                    </a:p>
                    <a:p>
                      <a:pPr marL="228600" indent="-228600">
                        <a:buFont typeface="+mj-lt"/>
                        <a:buAutoNum type="arabicPeriod"/>
                      </a:pPr>
                      <a:r>
                        <a:rPr lang="en-US" sz="1000" kern="1200" dirty="0" err="1" smtClean="0">
                          <a:effectLst/>
                        </a:rPr>
                        <a:t>Mampu</a:t>
                      </a:r>
                      <a:r>
                        <a:rPr lang="en-US" sz="1000" kern="1200" dirty="0" smtClean="0">
                          <a:effectLst/>
                        </a:rPr>
                        <a:t> </a:t>
                      </a:r>
                      <a:r>
                        <a:rPr lang="en-US" sz="1000" kern="1200" dirty="0" err="1" smtClean="0">
                          <a:effectLst/>
                        </a:rPr>
                        <a:t>menerapkan</a:t>
                      </a:r>
                      <a:r>
                        <a:rPr lang="en-US" sz="1000" kern="1200" dirty="0" smtClean="0">
                          <a:effectLst/>
                        </a:rPr>
                        <a:t> </a:t>
                      </a:r>
                      <a:r>
                        <a:rPr lang="en-US" sz="1000" kern="1200" dirty="0" err="1" smtClean="0">
                          <a:effectLst/>
                        </a:rPr>
                        <a:t>konsep</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teori</a:t>
                      </a:r>
                      <a:r>
                        <a:rPr lang="en-US" sz="1000" kern="1200" dirty="0" smtClean="0">
                          <a:effectLst/>
                        </a:rPr>
                        <a:t> </a:t>
                      </a:r>
                      <a:r>
                        <a:rPr lang="en-US" sz="1000" kern="1200" dirty="0" err="1" smtClean="0">
                          <a:effectLst/>
                        </a:rPr>
                        <a:t>ilmu</a:t>
                      </a:r>
                      <a:r>
                        <a:rPr lang="en-US" sz="1000" kern="1200" dirty="0" smtClean="0">
                          <a:effectLst/>
                        </a:rPr>
                        <a:t> </a:t>
                      </a:r>
                      <a:r>
                        <a:rPr lang="en-US" sz="1000" kern="1200" dirty="0" err="1" smtClean="0">
                          <a:effectLst/>
                        </a:rPr>
                        <a:t>lingkungan</a:t>
                      </a:r>
                      <a:r>
                        <a:rPr lang="en-US" sz="1000" kern="1200" dirty="0" smtClean="0">
                          <a:effectLst/>
                        </a:rPr>
                        <a:t>.</a:t>
                      </a:r>
                    </a:p>
                    <a:p>
                      <a:pPr marL="228600" indent="-228600">
                        <a:buFont typeface="+mj-lt"/>
                        <a:buAutoNum type="arabicPeriod"/>
                      </a:pPr>
                      <a:r>
                        <a:rPr lang="en-US" sz="1000" kern="1200" dirty="0" err="1" smtClean="0">
                          <a:effectLst/>
                        </a:rPr>
                        <a:t>Mampu</a:t>
                      </a:r>
                      <a:r>
                        <a:rPr lang="en-US" sz="1000" kern="1200" dirty="0" smtClean="0">
                          <a:effectLst/>
                        </a:rPr>
                        <a:t> </a:t>
                      </a:r>
                      <a:r>
                        <a:rPr lang="en-US" sz="1000" kern="1200" dirty="0" err="1" smtClean="0">
                          <a:effectLst/>
                        </a:rPr>
                        <a:t>menghasilkan</a:t>
                      </a:r>
                      <a:r>
                        <a:rPr lang="en-US" sz="1000" kern="1200" dirty="0" smtClean="0">
                          <a:effectLst/>
                        </a:rPr>
                        <a:t> </a:t>
                      </a:r>
                      <a:r>
                        <a:rPr lang="en-US" sz="1000" kern="1200" dirty="0" err="1" smtClean="0">
                          <a:effectLst/>
                        </a:rPr>
                        <a:t>karya</a:t>
                      </a:r>
                      <a:r>
                        <a:rPr lang="en-US" sz="1000" kern="1200" dirty="0" smtClean="0">
                          <a:effectLst/>
                        </a:rPr>
                        <a:t> </a:t>
                      </a:r>
                      <a:r>
                        <a:rPr lang="en-US" sz="1000" kern="1200" dirty="0" err="1" smtClean="0">
                          <a:effectLst/>
                        </a:rPr>
                        <a:t>inovatif</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teruji</a:t>
                      </a:r>
                      <a:r>
                        <a:rPr lang="en-US" sz="1000" kern="1200" dirty="0" smtClean="0">
                          <a:effectLst/>
                        </a:rPr>
                        <a:t> di </a:t>
                      </a:r>
                      <a:r>
                        <a:rPr lang="en-US" sz="1000" kern="1200" dirty="0" err="1" smtClean="0">
                          <a:effectLst/>
                        </a:rPr>
                        <a:t>bidang</a:t>
                      </a:r>
                      <a:r>
                        <a:rPr lang="en-US" sz="1000" kern="1200" dirty="0" smtClean="0">
                          <a:effectLst/>
                        </a:rPr>
                        <a:t> </a:t>
                      </a:r>
                      <a:r>
                        <a:rPr lang="en-US" sz="1000" kern="1200" dirty="0" err="1" smtClean="0">
                          <a:effectLst/>
                        </a:rPr>
                        <a:t>ilmu</a:t>
                      </a:r>
                      <a:r>
                        <a:rPr lang="en-US" sz="1000" kern="1200" dirty="0" smtClean="0">
                          <a:effectLst/>
                        </a:rPr>
                        <a:t> </a:t>
                      </a:r>
                      <a:r>
                        <a:rPr lang="en-US" sz="1000" kern="1200" dirty="0" err="1" smtClean="0">
                          <a:effectLst/>
                        </a:rPr>
                        <a:t>lingkungan</a:t>
                      </a:r>
                      <a:r>
                        <a:rPr lang="en-US" sz="1000" kern="1200" dirty="0" smtClean="0">
                          <a:effectLst/>
                        </a:rPr>
                        <a:t>.</a:t>
                      </a:r>
                    </a:p>
                    <a:p>
                      <a:pPr marL="228600" indent="-228600">
                        <a:buFont typeface="+mj-lt"/>
                        <a:buAutoNum type="arabicPeriod"/>
                      </a:pPr>
                      <a:r>
                        <a:rPr lang="en-US" sz="1000" kern="1200" dirty="0" err="1" smtClean="0">
                          <a:effectLst/>
                        </a:rPr>
                        <a:t>Mampu</a:t>
                      </a:r>
                      <a:r>
                        <a:rPr lang="en-US" sz="1000" kern="1200" dirty="0" smtClean="0">
                          <a:effectLst/>
                        </a:rPr>
                        <a:t> </a:t>
                      </a:r>
                      <a:r>
                        <a:rPr lang="en-US" sz="1000" kern="1200" dirty="0" err="1" smtClean="0">
                          <a:effectLst/>
                        </a:rPr>
                        <a:t>menganalisis</a:t>
                      </a:r>
                      <a:r>
                        <a:rPr lang="en-US" sz="1000" kern="1200" dirty="0" smtClean="0">
                          <a:effectLst/>
                        </a:rPr>
                        <a:t> </a:t>
                      </a:r>
                      <a:r>
                        <a:rPr lang="en-US" sz="1000" kern="1200" dirty="0" err="1" smtClean="0">
                          <a:effectLst/>
                        </a:rPr>
                        <a:t>menggunakan</a:t>
                      </a:r>
                      <a:r>
                        <a:rPr lang="en-US" sz="1000" kern="1200" dirty="0" smtClean="0">
                          <a:effectLst/>
                        </a:rPr>
                        <a:t> </a:t>
                      </a:r>
                      <a:r>
                        <a:rPr lang="en-US" sz="1000" kern="1200" dirty="0" err="1" smtClean="0">
                          <a:effectLst/>
                        </a:rPr>
                        <a:t>pendekatan</a:t>
                      </a:r>
                      <a:r>
                        <a:rPr lang="en-US" sz="1000" kern="1200" dirty="0" smtClean="0">
                          <a:effectLst/>
                        </a:rPr>
                        <a:t> </a:t>
                      </a:r>
                      <a:r>
                        <a:rPr lang="en-US" sz="1000" kern="1200" dirty="0" err="1" smtClean="0">
                          <a:effectLst/>
                        </a:rPr>
                        <a:t>ilmu</a:t>
                      </a:r>
                      <a:r>
                        <a:rPr lang="en-US" sz="1000" kern="1200" dirty="0" smtClean="0">
                          <a:effectLst/>
                        </a:rPr>
                        <a:t> </a:t>
                      </a:r>
                      <a:r>
                        <a:rPr lang="en-US" sz="1000" kern="1200" dirty="0" err="1" smtClean="0">
                          <a:effectLst/>
                        </a:rPr>
                        <a:t>lingkungan</a:t>
                      </a:r>
                      <a:r>
                        <a:rPr lang="en-US" sz="1000" kern="1200" dirty="0" smtClean="0">
                          <a:effectLst/>
                        </a:rPr>
                        <a:t>.</a:t>
                      </a:r>
                    </a:p>
                    <a:p>
                      <a:pPr marL="228600" indent="-228600">
                        <a:buFont typeface="+mj-lt"/>
                        <a:buAutoNum type="arabicPeriod"/>
                      </a:pPr>
                      <a:r>
                        <a:rPr lang="en-US" sz="1000" kern="1200" dirty="0" err="1" smtClean="0">
                          <a:effectLst/>
                        </a:rPr>
                        <a:t>Mampu</a:t>
                      </a:r>
                      <a:r>
                        <a:rPr lang="en-US" sz="1000" kern="1200" dirty="0" smtClean="0">
                          <a:effectLst/>
                        </a:rPr>
                        <a:t> </a:t>
                      </a:r>
                      <a:r>
                        <a:rPr lang="en-US" sz="1000" kern="1200" dirty="0" err="1" smtClean="0">
                          <a:effectLst/>
                        </a:rPr>
                        <a:t>memecahkan</a:t>
                      </a:r>
                      <a:r>
                        <a:rPr lang="en-US" sz="1000" kern="1200" dirty="0" smtClean="0">
                          <a:effectLst/>
                        </a:rPr>
                        <a:t> </a:t>
                      </a:r>
                      <a:r>
                        <a:rPr lang="en-US" sz="1000" kern="1200" dirty="0" err="1" smtClean="0">
                          <a:effectLst/>
                        </a:rPr>
                        <a:t>permasalahan</a:t>
                      </a:r>
                      <a:r>
                        <a:rPr lang="en-US" sz="1000" kern="1200" dirty="0" smtClean="0">
                          <a:effectLst/>
                        </a:rPr>
                        <a:t> </a:t>
                      </a:r>
                      <a:r>
                        <a:rPr lang="en-US" sz="1000" kern="1200" dirty="0" err="1" smtClean="0">
                          <a:effectLst/>
                        </a:rPr>
                        <a:t>dengan</a:t>
                      </a:r>
                      <a:r>
                        <a:rPr lang="en-US" sz="1000" kern="1200" dirty="0" smtClean="0">
                          <a:effectLst/>
                        </a:rPr>
                        <a:t> </a:t>
                      </a:r>
                      <a:r>
                        <a:rPr lang="en-US" sz="1000" kern="1200" dirty="0" err="1" smtClean="0">
                          <a:effectLst/>
                        </a:rPr>
                        <a:t>pendekatan</a:t>
                      </a:r>
                      <a:r>
                        <a:rPr lang="en-US" sz="1000" kern="1200" dirty="0" smtClean="0">
                          <a:effectLst/>
                        </a:rPr>
                        <a:t> </a:t>
                      </a:r>
                      <a:r>
                        <a:rPr lang="en-US" sz="1000" kern="1200" dirty="0" err="1" smtClean="0">
                          <a:effectLst/>
                        </a:rPr>
                        <a:t>ilmu</a:t>
                      </a:r>
                      <a:r>
                        <a:rPr lang="en-US" sz="1000" kern="1200" dirty="0" smtClean="0">
                          <a:effectLst/>
                        </a:rPr>
                        <a:t> </a:t>
                      </a:r>
                      <a:r>
                        <a:rPr lang="en-US" sz="1000" kern="1200" dirty="0" err="1" smtClean="0">
                          <a:effectLst/>
                        </a:rPr>
                        <a:t>lingkungan</a:t>
                      </a:r>
                      <a:r>
                        <a:rPr lang="en-US" sz="1000" kern="1200" dirty="0" smtClean="0">
                          <a:effectLst/>
                        </a:rPr>
                        <a:t> </a:t>
                      </a:r>
                      <a:r>
                        <a:rPr lang="en-US" sz="1000" kern="1200" dirty="0" err="1" smtClean="0">
                          <a:effectLst/>
                        </a:rPr>
                        <a:t>secara</a:t>
                      </a:r>
                      <a:r>
                        <a:rPr lang="en-US" sz="1000" kern="1200" dirty="0" smtClean="0">
                          <a:effectLst/>
                        </a:rPr>
                        <a:t> inter </a:t>
                      </a:r>
                      <a:r>
                        <a:rPr lang="en-US" sz="1000" kern="1200" dirty="0" err="1" smtClean="0">
                          <a:effectLst/>
                        </a:rPr>
                        <a:t>dan</a:t>
                      </a:r>
                      <a:r>
                        <a:rPr lang="en-US" sz="1000" kern="1200" dirty="0" smtClean="0">
                          <a:effectLst/>
                        </a:rPr>
                        <a:t> </a:t>
                      </a:r>
                      <a:r>
                        <a:rPr lang="en-US" sz="1000" kern="1200" dirty="0" err="1" smtClean="0">
                          <a:effectLst/>
                        </a:rPr>
                        <a:t>multidisiplin</a:t>
                      </a:r>
                      <a:r>
                        <a:rPr lang="en-US" sz="1000" kern="1200" dirty="0" smtClean="0">
                          <a:effectLst/>
                        </a:rPr>
                        <a:t>.</a:t>
                      </a:r>
                    </a:p>
                    <a:p>
                      <a:pPr marL="228600" indent="-228600">
                        <a:buFont typeface="+mj-lt"/>
                        <a:buAutoNum type="arabicPeriod"/>
                      </a:pPr>
                      <a:r>
                        <a:rPr lang="en-US" sz="1000" kern="1200" dirty="0" err="1" smtClean="0">
                          <a:effectLst/>
                        </a:rPr>
                        <a:t>Mampu</a:t>
                      </a:r>
                      <a:r>
                        <a:rPr lang="en-US" sz="1000" kern="1200" dirty="0" smtClean="0">
                          <a:effectLst/>
                        </a:rPr>
                        <a:t> </a:t>
                      </a:r>
                      <a:r>
                        <a:rPr lang="en-US" sz="1000" kern="1200" dirty="0" err="1" smtClean="0">
                          <a:effectLst/>
                        </a:rPr>
                        <a:t>menyusun</a:t>
                      </a:r>
                      <a:r>
                        <a:rPr lang="en-US" sz="1000" kern="1200" dirty="0" smtClean="0">
                          <a:effectLst/>
                        </a:rPr>
                        <a:t> </a:t>
                      </a:r>
                      <a:r>
                        <a:rPr lang="en-US" sz="1000" kern="1200" dirty="0" err="1" smtClean="0">
                          <a:effectLst/>
                        </a:rPr>
                        <a:t>rancangan</a:t>
                      </a:r>
                      <a:r>
                        <a:rPr lang="en-US" sz="1000" kern="1200" dirty="0" smtClean="0">
                          <a:effectLst/>
                        </a:rPr>
                        <a:t> </a:t>
                      </a:r>
                      <a:r>
                        <a:rPr lang="en-US" sz="1000" kern="1200" dirty="0" err="1" smtClean="0">
                          <a:effectLst/>
                        </a:rPr>
                        <a:t>penelitian</a:t>
                      </a:r>
                      <a:r>
                        <a:rPr lang="en-US" sz="1000" kern="1200" dirty="0" smtClean="0">
                          <a:effectLst/>
                        </a:rPr>
                        <a:t> </a:t>
                      </a:r>
                      <a:r>
                        <a:rPr lang="en-US" sz="1000" kern="1200" dirty="0" err="1" smtClean="0">
                          <a:effectLst/>
                        </a:rPr>
                        <a:t>bidang</a:t>
                      </a:r>
                      <a:r>
                        <a:rPr lang="en-US" sz="1000" kern="1200" dirty="0" smtClean="0">
                          <a:effectLst/>
                        </a:rPr>
                        <a:t> </a:t>
                      </a:r>
                      <a:r>
                        <a:rPr lang="en-US" sz="1000" kern="1200" dirty="0" err="1" smtClean="0">
                          <a:effectLst/>
                        </a:rPr>
                        <a:t>ilmu</a:t>
                      </a:r>
                      <a:r>
                        <a:rPr lang="en-US" sz="1000" kern="1200" dirty="0" smtClean="0">
                          <a:effectLst/>
                        </a:rPr>
                        <a:t> </a:t>
                      </a:r>
                      <a:r>
                        <a:rPr lang="en-US" sz="1000" kern="1200" dirty="0" err="1" smtClean="0">
                          <a:effectLst/>
                        </a:rPr>
                        <a:t>lingkungan</a:t>
                      </a:r>
                      <a:r>
                        <a:rPr lang="en-US" sz="1000" kern="1200" dirty="0" smtClean="0">
                          <a:effectLst/>
                        </a:rPr>
                        <a:t>.</a:t>
                      </a:r>
                    </a:p>
                    <a:p>
                      <a:pPr marL="228600" indent="-228600">
                        <a:buFont typeface="+mj-lt"/>
                        <a:buAutoNum type="arabicPeriod"/>
                      </a:pPr>
                      <a:r>
                        <a:rPr lang="en-US" sz="1000" kern="1200" dirty="0" err="1" smtClean="0">
                          <a:effectLst/>
                        </a:rPr>
                        <a:t>Mampu</a:t>
                      </a:r>
                      <a:r>
                        <a:rPr lang="en-US" sz="1000" kern="1200" dirty="0" smtClean="0">
                          <a:effectLst/>
                        </a:rPr>
                        <a:t> </a:t>
                      </a:r>
                      <a:r>
                        <a:rPr lang="en-US" sz="1000" kern="1200" dirty="0" err="1" smtClean="0">
                          <a:effectLst/>
                        </a:rPr>
                        <a:t>melaksanakan</a:t>
                      </a:r>
                      <a:r>
                        <a:rPr lang="en-US" sz="1000" kern="1200" dirty="0" smtClean="0">
                          <a:effectLst/>
                        </a:rPr>
                        <a:t> </a:t>
                      </a:r>
                      <a:r>
                        <a:rPr lang="en-US" sz="1000" kern="1200" dirty="0" err="1" smtClean="0">
                          <a:effectLst/>
                        </a:rPr>
                        <a:t>riset</a:t>
                      </a:r>
                      <a:r>
                        <a:rPr lang="en-US" sz="1000" kern="1200" dirty="0" smtClean="0">
                          <a:effectLst/>
                        </a:rPr>
                        <a:t> di </a:t>
                      </a:r>
                      <a:r>
                        <a:rPr lang="en-US" sz="1000" kern="1200" dirty="0" err="1" smtClean="0">
                          <a:effectLst/>
                        </a:rPr>
                        <a:t>bidang</a:t>
                      </a:r>
                      <a:r>
                        <a:rPr lang="en-US" sz="1000" kern="1200" dirty="0" smtClean="0">
                          <a:effectLst/>
                        </a:rPr>
                        <a:t> </a:t>
                      </a:r>
                      <a:r>
                        <a:rPr lang="en-US" sz="1000" kern="1200" dirty="0" err="1" smtClean="0">
                          <a:effectLst/>
                        </a:rPr>
                        <a:t>ilmu</a:t>
                      </a:r>
                      <a:r>
                        <a:rPr lang="en-US" sz="1000" kern="1200" dirty="0" smtClean="0">
                          <a:effectLst/>
                        </a:rPr>
                        <a:t> </a:t>
                      </a:r>
                      <a:r>
                        <a:rPr lang="en-US" sz="1000" kern="1200" dirty="0" err="1" smtClean="0">
                          <a:effectLst/>
                        </a:rPr>
                        <a:t>lingkungan</a:t>
                      </a:r>
                      <a:r>
                        <a:rPr lang="en-US" sz="1000" kern="1200" dirty="0" smtClean="0">
                          <a:effectLst/>
                        </a:rPr>
                        <a:t> </a:t>
                      </a:r>
                      <a:r>
                        <a:rPr lang="en-US" sz="1000" kern="1200" dirty="0" err="1" smtClean="0">
                          <a:effectLst/>
                        </a:rPr>
                        <a:t>secara</a:t>
                      </a:r>
                      <a:r>
                        <a:rPr lang="en-US" sz="1000" kern="1200" dirty="0" smtClean="0">
                          <a:effectLst/>
                        </a:rPr>
                        <a:t> </a:t>
                      </a:r>
                      <a:r>
                        <a:rPr lang="en-US" sz="1000" kern="1200" dirty="0" err="1" smtClean="0">
                          <a:effectLst/>
                        </a:rPr>
                        <a:t>mandiri</a:t>
                      </a:r>
                      <a:r>
                        <a:rPr lang="en-US" sz="1000" kern="1200" dirty="0" smtClean="0">
                          <a:effectLst/>
                        </a:rPr>
                        <a:t> </a:t>
                      </a:r>
                      <a:r>
                        <a:rPr lang="en-US" sz="1000" kern="1200" dirty="0" err="1" smtClean="0">
                          <a:effectLst/>
                        </a:rPr>
                        <a:t>dengan</a:t>
                      </a:r>
                      <a:r>
                        <a:rPr lang="en-US" sz="1000" kern="1200" dirty="0" smtClean="0">
                          <a:effectLst/>
                        </a:rPr>
                        <a:t> </a:t>
                      </a:r>
                      <a:r>
                        <a:rPr lang="en-US" sz="1000" kern="1200" dirty="0" err="1" smtClean="0">
                          <a:effectLst/>
                        </a:rPr>
                        <a:t>tetap</a:t>
                      </a:r>
                      <a:r>
                        <a:rPr lang="en-US" sz="1000" kern="1200" dirty="0" smtClean="0">
                          <a:effectLst/>
                        </a:rPr>
                        <a:t> </a:t>
                      </a:r>
                      <a:r>
                        <a:rPr lang="en-US" sz="1000" kern="1200" dirty="0" err="1" smtClean="0">
                          <a:effectLst/>
                        </a:rPr>
                        <a:t>menjalin</a:t>
                      </a:r>
                      <a:r>
                        <a:rPr lang="en-US" sz="1000" kern="1200" dirty="0" smtClean="0">
                          <a:effectLst/>
                        </a:rPr>
                        <a:t> </a:t>
                      </a:r>
                      <a:r>
                        <a:rPr lang="en-US" sz="1000" kern="1200" dirty="0" err="1" smtClean="0">
                          <a:effectLst/>
                        </a:rPr>
                        <a:t>kerjasama</a:t>
                      </a:r>
                      <a:r>
                        <a:rPr lang="en-US" sz="1000" kern="1200" dirty="0" smtClean="0">
                          <a:effectLst/>
                        </a:rPr>
                        <a:t> </a:t>
                      </a:r>
                      <a:r>
                        <a:rPr lang="en-US" sz="1000" kern="1200" dirty="0" err="1" smtClean="0">
                          <a:effectLst/>
                        </a:rPr>
                        <a:t>dengan</a:t>
                      </a:r>
                      <a:r>
                        <a:rPr lang="en-US" sz="1000" kern="1200" dirty="0" smtClean="0">
                          <a:effectLst/>
                        </a:rPr>
                        <a:t> para </a:t>
                      </a:r>
                      <a:r>
                        <a:rPr lang="en-US" sz="1000" kern="1200" dirty="0" err="1" smtClean="0">
                          <a:effectLst/>
                        </a:rPr>
                        <a:t>pihak</a:t>
                      </a:r>
                      <a:endParaRPr lang="en-US" sz="1000" kern="1200" dirty="0" smtClean="0">
                        <a:effectLst/>
                      </a:endParaRPr>
                    </a:p>
                    <a:p>
                      <a:pPr marL="228600" indent="-228600">
                        <a:buFont typeface="+mj-lt"/>
                        <a:buAutoNum type="arabicPeriod"/>
                      </a:pPr>
                      <a:r>
                        <a:rPr lang="en-US" sz="1000" kern="1200" dirty="0" err="1" smtClean="0">
                          <a:effectLst/>
                        </a:rPr>
                        <a:t>Mampu</a:t>
                      </a:r>
                      <a:r>
                        <a:rPr lang="en-US" sz="1000" kern="1200" dirty="0" smtClean="0">
                          <a:effectLst/>
                        </a:rPr>
                        <a:t> </a:t>
                      </a:r>
                      <a:r>
                        <a:rPr lang="en-US" sz="1000" kern="1200" dirty="0" err="1" smtClean="0">
                          <a:effectLst/>
                        </a:rPr>
                        <a:t>menulis</a:t>
                      </a:r>
                      <a:r>
                        <a:rPr lang="en-US" sz="1000" kern="1200" dirty="0" smtClean="0">
                          <a:effectLst/>
                        </a:rPr>
                        <a:t> </a:t>
                      </a:r>
                      <a:r>
                        <a:rPr lang="en-US" sz="1000" kern="1200" dirty="0" err="1" smtClean="0">
                          <a:effectLst/>
                        </a:rPr>
                        <a:t>publikasi</a:t>
                      </a:r>
                      <a:r>
                        <a:rPr lang="en-US" sz="1000" kern="1200" dirty="0" smtClean="0">
                          <a:effectLst/>
                        </a:rPr>
                        <a:t> </a:t>
                      </a:r>
                      <a:r>
                        <a:rPr lang="en-US" sz="1000" kern="1200" dirty="0" err="1" smtClean="0">
                          <a:effectLst/>
                        </a:rPr>
                        <a:t>hasil</a:t>
                      </a:r>
                      <a:r>
                        <a:rPr lang="en-US" sz="1000" kern="1200" dirty="0" smtClean="0">
                          <a:effectLst/>
                        </a:rPr>
                        <a:t> </a:t>
                      </a:r>
                      <a:r>
                        <a:rPr lang="en-US" sz="1000" kern="1200" dirty="0" err="1" smtClean="0">
                          <a:effectLst/>
                        </a:rPr>
                        <a:t>karya</a:t>
                      </a:r>
                      <a:r>
                        <a:rPr lang="en-US" sz="1000" kern="1200" dirty="0" smtClean="0">
                          <a:effectLst/>
                        </a:rPr>
                        <a:t> </a:t>
                      </a:r>
                      <a:r>
                        <a:rPr lang="en-US" sz="1000" kern="1200" dirty="0" err="1" smtClean="0">
                          <a:effectLst/>
                        </a:rPr>
                        <a:t>ilmiah</a:t>
                      </a:r>
                      <a:r>
                        <a:rPr lang="en-US" sz="1000" kern="1200" dirty="0" smtClean="0">
                          <a:effectLst/>
                        </a:rPr>
                        <a:t> </a:t>
                      </a:r>
                      <a:r>
                        <a:rPr lang="en-US" sz="1000" kern="1200" dirty="0" err="1" smtClean="0">
                          <a:effectLst/>
                        </a:rPr>
                        <a:t>nasional</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internasional</a:t>
                      </a:r>
                      <a:r>
                        <a:rPr lang="en-US" sz="1000" kern="1200" dirty="0" smtClean="0">
                          <a:effectLst/>
                        </a:rPr>
                        <a:t>.</a:t>
                      </a:r>
                    </a:p>
                    <a:p>
                      <a:pPr marL="228600" indent="-228600">
                        <a:buFont typeface="+mj-lt"/>
                        <a:buAutoNum type="arabicPeriod"/>
                      </a:pPr>
                      <a:r>
                        <a:rPr lang="en-US" sz="1000" kern="1200" dirty="0" err="1" smtClean="0">
                          <a:effectLst/>
                        </a:rPr>
                        <a:t>Mampu</a:t>
                      </a:r>
                      <a:r>
                        <a:rPr lang="en-US" sz="1000" kern="1200" dirty="0" smtClean="0">
                          <a:effectLst/>
                        </a:rPr>
                        <a:t> </a:t>
                      </a:r>
                      <a:r>
                        <a:rPr lang="en-US" sz="1000" kern="1200" dirty="0" err="1" smtClean="0">
                          <a:effectLst/>
                        </a:rPr>
                        <a:t>mendesiminasikan</a:t>
                      </a:r>
                      <a:r>
                        <a:rPr lang="en-US" sz="1000" kern="1200" dirty="0" smtClean="0">
                          <a:effectLst/>
                        </a:rPr>
                        <a:t> </a:t>
                      </a:r>
                      <a:r>
                        <a:rPr lang="en-US" sz="1000" kern="1200" dirty="0" err="1" smtClean="0">
                          <a:effectLst/>
                        </a:rPr>
                        <a:t>hasil</a:t>
                      </a:r>
                      <a:r>
                        <a:rPr lang="en-US" sz="1000" kern="1200" dirty="0" smtClean="0">
                          <a:effectLst/>
                        </a:rPr>
                        <a:t> </a:t>
                      </a:r>
                      <a:r>
                        <a:rPr lang="en-US" sz="1000" kern="1200" dirty="0" err="1" smtClean="0">
                          <a:effectLst/>
                        </a:rPr>
                        <a:t>karya</a:t>
                      </a:r>
                      <a:r>
                        <a:rPr lang="en-US" sz="1000" kern="1200" dirty="0" smtClean="0">
                          <a:effectLst/>
                        </a:rPr>
                        <a:t> </a:t>
                      </a:r>
                      <a:r>
                        <a:rPr lang="en-US" sz="1000" kern="1200" dirty="0" err="1" smtClean="0">
                          <a:effectLst/>
                        </a:rPr>
                        <a:t>ilmiah</a:t>
                      </a:r>
                      <a:r>
                        <a:rPr lang="en-US" sz="1000" kern="1200" dirty="0" smtClean="0">
                          <a:effectLst/>
                        </a:rPr>
                        <a:t> </a:t>
                      </a:r>
                      <a:r>
                        <a:rPr lang="en-US" sz="1000" kern="1200" dirty="0" err="1" smtClean="0">
                          <a:effectLst/>
                        </a:rPr>
                        <a:t>nasional</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internasional</a:t>
                      </a:r>
                      <a:r>
                        <a:rPr lang="en-US" sz="1000" kern="1200" dirty="0" smtClean="0">
                          <a:effectLst/>
                        </a:rPr>
                        <a:t>.</a:t>
                      </a:r>
                    </a:p>
                    <a:p>
                      <a:pPr marL="228600" indent="-228600">
                        <a:buFont typeface="+mj-lt"/>
                        <a:buAutoNum type="arabicPeriod"/>
                      </a:pPr>
                      <a:endParaRPr lang="en-US" sz="1000" dirty="0"/>
                    </a:p>
                  </a:txBody>
                  <a:tcPr/>
                </a:tc>
                <a:tc rowSpan="2">
                  <a:txBody>
                    <a:bodyPr/>
                    <a:lstStyle/>
                    <a:p>
                      <a:pPr marL="228600" indent="-228600">
                        <a:buFont typeface="+mj-lt"/>
                        <a:buAutoNum type="arabicPeriod"/>
                      </a:pPr>
                      <a:r>
                        <a:rPr lang="en-US" sz="1000" kern="1200" dirty="0" err="1" smtClean="0">
                          <a:effectLst/>
                        </a:rPr>
                        <a:t>Mampu</a:t>
                      </a:r>
                      <a:r>
                        <a:rPr lang="en-US" sz="1000" kern="1200" dirty="0" smtClean="0">
                          <a:effectLst/>
                        </a:rPr>
                        <a:t> </a:t>
                      </a:r>
                      <a:r>
                        <a:rPr lang="en-US" sz="1000" kern="1200" dirty="0" err="1" smtClean="0">
                          <a:effectLst/>
                        </a:rPr>
                        <a:t>mengidentifikasi</a:t>
                      </a:r>
                      <a:r>
                        <a:rPr lang="en-US" sz="1000" kern="1200" dirty="0" smtClean="0">
                          <a:effectLst/>
                        </a:rPr>
                        <a:t> </a:t>
                      </a:r>
                      <a:r>
                        <a:rPr lang="en-US" sz="1000" kern="1200" dirty="0" err="1" smtClean="0">
                          <a:effectLst/>
                        </a:rPr>
                        <a:t>komponen-komponen</a:t>
                      </a:r>
                      <a:r>
                        <a:rPr lang="en-US" sz="1000" kern="1200" dirty="0" smtClean="0">
                          <a:effectLst/>
                        </a:rPr>
                        <a:t> </a:t>
                      </a:r>
                      <a:r>
                        <a:rPr lang="en-US" sz="1000" kern="1200" dirty="0" err="1" smtClean="0">
                          <a:effectLst/>
                        </a:rPr>
                        <a:t>lingkungan</a:t>
                      </a:r>
                      <a:r>
                        <a:rPr lang="en-US" sz="1000" kern="1200" dirty="0" smtClean="0">
                          <a:effectLst/>
                        </a:rPr>
                        <a:t> </a:t>
                      </a:r>
                      <a:r>
                        <a:rPr lang="en-US" sz="1000" kern="1200" dirty="0" err="1" smtClean="0">
                          <a:effectLst/>
                        </a:rPr>
                        <a:t>untuk</a:t>
                      </a:r>
                      <a:r>
                        <a:rPr lang="en-US" sz="1000" kern="1200" dirty="0" smtClean="0">
                          <a:effectLst/>
                        </a:rPr>
                        <a:t> </a:t>
                      </a:r>
                      <a:r>
                        <a:rPr lang="en-US" sz="1000" kern="1200" dirty="0" err="1" smtClean="0">
                          <a:effectLst/>
                        </a:rPr>
                        <a:t>menentukan</a:t>
                      </a:r>
                      <a:r>
                        <a:rPr lang="en-US" sz="1000" kern="1200" dirty="0" smtClean="0">
                          <a:effectLst/>
                        </a:rPr>
                        <a:t> </a:t>
                      </a:r>
                      <a:r>
                        <a:rPr lang="en-US" sz="1000" kern="1200" dirty="0" err="1" smtClean="0">
                          <a:effectLst/>
                        </a:rPr>
                        <a:t>jenis</a:t>
                      </a:r>
                      <a:r>
                        <a:rPr lang="en-US" sz="1000" kern="1200" dirty="0" smtClean="0">
                          <a:effectLst/>
                        </a:rPr>
                        <a:t> </a:t>
                      </a:r>
                      <a:r>
                        <a:rPr lang="en-US" sz="1000" kern="1200" dirty="0" err="1" smtClean="0">
                          <a:effectLst/>
                        </a:rPr>
                        <a:t>kerusakan</a:t>
                      </a:r>
                      <a:r>
                        <a:rPr lang="en-US" sz="1000" kern="1200" dirty="0" smtClean="0">
                          <a:effectLst/>
                        </a:rPr>
                        <a:t> </a:t>
                      </a:r>
                      <a:r>
                        <a:rPr lang="en-US" sz="1000" kern="1200" dirty="0" err="1" smtClean="0">
                          <a:effectLst/>
                        </a:rPr>
                        <a:t>lingkungan</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tingkat</a:t>
                      </a:r>
                      <a:r>
                        <a:rPr lang="en-US" sz="1000" kern="1200" dirty="0" smtClean="0">
                          <a:effectLst/>
                        </a:rPr>
                        <a:t> </a:t>
                      </a:r>
                      <a:r>
                        <a:rPr lang="en-US" sz="1000" kern="1200" dirty="0" err="1" smtClean="0">
                          <a:effectLst/>
                        </a:rPr>
                        <a:t>kerusakan</a:t>
                      </a:r>
                      <a:r>
                        <a:rPr lang="en-US" sz="1000" kern="1200" dirty="0" smtClean="0">
                          <a:effectLst/>
                        </a:rPr>
                        <a:t> </a:t>
                      </a:r>
                      <a:r>
                        <a:rPr lang="en-US" sz="1000" kern="1200" dirty="0" err="1" smtClean="0">
                          <a:effectLst/>
                        </a:rPr>
                        <a:t>lingkungan</a:t>
                      </a:r>
                      <a:r>
                        <a:rPr lang="en-US" sz="1000" kern="1200" dirty="0" smtClean="0">
                          <a:effectLst/>
                        </a:rPr>
                        <a:t> yang </a:t>
                      </a:r>
                      <a:r>
                        <a:rPr lang="en-US" sz="1000" kern="1200" dirty="0" err="1" smtClean="0">
                          <a:effectLst/>
                        </a:rPr>
                        <a:t>terjadi</a:t>
                      </a:r>
                      <a:endParaRPr lang="en-US" sz="1000" kern="1200" dirty="0" smtClean="0">
                        <a:effectLst/>
                      </a:endParaRPr>
                    </a:p>
                    <a:p>
                      <a:pPr marL="228600" indent="-228600">
                        <a:buFont typeface="+mj-lt"/>
                        <a:buAutoNum type="arabicPeriod"/>
                      </a:pPr>
                      <a:r>
                        <a:rPr lang="en-US" sz="1000" kern="1200" dirty="0" err="1" smtClean="0">
                          <a:effectLst/>
                        </a:rPr>
                        <a:t>Mampu</a:t>
                      </a:r>
                      <a:r>
                        <a:rPr lang="en-US" sz="1000" kern="1200" dirty="0" smtClean="0">
                          <a:effectLst/>
                        </a:rPr>
                        <a:t> </a:t>
                      </a:r>
                      <a:r>
                        <a:rPr lang="en-US" sz="1000" kern="1200" dirty="0" err="1" smtClean="0">
                          <a:effectLst/>
                        </a:rPr>
                        <a:t>mengaplikasikan</a:t>
                      </a:r>
                      <a:r>
                        <a:rPr lang="en-US" sz="1000" kern="1200" dirty="0" smtClean="0">
                          <a:effectLst/>
                        </a:rPr>
                        <a:t> </a:t>
                      </a:r>
                      <a:r>
                        <a:rPr lang="en-US" sz="1000" kern="1200" dirty="0" err="1" smtClean="0">
                          <a:effectLst/>
                        </a:rPr>
                        <a:t>teknik</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metode</a:t>
                      </a:r>
                      <a:r>
                        <a:rPr lang="en-US" sz="1000" kern="1200" dirty="0" smtClean="0">
                          <a:effectLst/>
                        </a:rPr>
                        <a:t> yang </a:t>
                      </a:r>
                      <a:r>
                        <a:rPr lang="en-US" sz="1000" kern="1200" dirty="0" err="1" smtClean="0">
                          <a:effectLst/>
                        </a:rPr>
                        <a:t>terdapat</a:t>
                      </a:r>
                      <a:r>
                        <a:rPr lang="en-US" sz="1000" kern="1200" dirty="0" smtClean="0">
                          <a:effectLst/>
                        </a:rPr>
                        <a:t> </a:t>
                      </a:r>
                      <a:r>
                        <a:rPr lang="en-US" sz="1000" kern="1200" dirty="0" err="1" smtClean="0">
                          <a:effectLst/>
                        </a:rPr>
                        <a:t>dalami</a:t>
                      </a:r>
                      <a:r>
                        <a:rPr lang="en-US" sz="1000" kern="1200" dirty="0" smtClean="0">
                          <a:effectLst/>
                        </a:rPr>
                        <a:t> </a:t>
                      </a:r>
                      <a:r>
                        <a:rPr lang="en-US" sz="1000" kern="1200" dirty="0" err="1" smtClean="0">
                          <a:effectLst/>
                        </a:rPr>
                        <a:t>lmulingkungan</a:t>
                      </a:r>
                      <a:r>
                        <a:rPr lang="en-US" sz="1000" kern="1200" dirty="0" smtClean="0">
                          <a:effectLst/>
                        </a:rPr>
                        <a:t> </a:t>
                      </a:r>
                      <a:r>
                        <a:rPr lang="en-US" sz="1000" kern="1200" dirty="0" err="1" smtClean="0">
                          <a:effectLst/>
                        </a:rPr>
                        <a:t>untuk</a:t>
                      </a:r>
                      <a:r>
                        <a:rPr lang="en-US" sz="1000" kern="1200" dirty="0" smtClean="0">
                          <a:effectLst/>
                        </a:rPr>
                        <a:t> </a:t>
                      </a:r>
                      <a:r>
                        <a:rPr lang="en-US" sz="1000" kern="1200" dirty="0" err="1" smtClean="0">
                          <a:effectLst/>
                        </a:rPr>
                        <a:t>menyusun</a:t>
                      </a:r>
                      <a:r>
                        <a:rPr lang="en-US" sz="1000" kern="1200" dirty="0" smtClean="0">
                          <a:effectLst/>
                        </a:rPr>
                        <a:t> </a:t>
                      </a:r>
                      <a:r>
                        <a:rPr lang="en-US" sz="1000" kern="1200" dirty="0" err="1" smtClean="0">
                          <a:effectLst/>
                        </a:rPr>
                        <a:t>strategi</a:t>
                      </a:r>
                      <a:r>
                        <a:rPr lang="en-US" sz="1000" kern="1200" dirty="0" smtClean="0">
                          <a:effectLst/>
                        </a:rPr>
                        <a:t> </a:t>
                      </a:r>
                      <a:r>
                        <a:rPr lang="en-US" sz="1000" kern="1200" dirty="0" err="1" smtClean="0">
                          <a:effectLst/>
                        </a:rPr>
                        <a:t>pengelolaan</a:t>
                      </a:r>
                      <a:r>
                        <a:rPr lang="en-US" sz="1000" kern="1200" dirty="0" smtClean="0">
                          <a:effectLst/>
                        </a:rPr>
                        <a:t> </a:t>
                      </a:r>
                      <a:r>
                        <a:rPr lang="en-US" sz="1000" kern="1200" dirty="0" err="1" smtClean="0">
                          <a:effectLst/>
                        </a:rPr>
                        <a:t>lingkungan</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merumuskan</a:t>
                      </a:r>
                      <a:r>
                        <a:rPr lang="en-US" sz="1000" kern="1200" dirty="0" smtClean="0">
                          <a:effectLst/>
                        </a:rPr>
                        <a:t> </a:t>
                      </a:r>
                      <a:r>
                        <a:rPr lang="en-US" sz="1000" kern="1200" dirty="0" err="1" smtClean="0">
                          <a:effectLst/>
                        </a:rPr>
                        <a:t>kebijakan</a:t>
                      </a:r>
                      <a:r>
                        <a:rPr lang="en-US" sz="1000" kern="1200" dirty="0" smtClean="0">
                          <a:effectLst/>
                        </a:rPr>
                        <a:t> </a:t>
                      </a:r>
                      <a:r>
                        <a:rPr lang="en-US" sz="1000" kern="1200" dirty="0" err="1" smtClean="0">
                          <a:effectLst/>
                        </a:rPr>
                        <a:t>pengelolaan</a:t>
                      </a:r>
                      <a:r>
                        <a:rPr lang="en-US" sz="1000" kern="1200" dirty="0" smtClean="0">
                          <a:effectLst/>
                        </a:rPr>
                        <a:t> </a:t>
                      </a:r>
                      <a:r>
                        <a:rPr lang="en-US" sz="1000" kern="1200" dirty="0" err="1" smtClean="0">
                          <a:effectLst/>
                        </a:rPr>
                        <a:t>lingkungan</a:t>
                      </a:r>
                      <a:endParaRPr lang="en-US" sz="1000" kern="1200" dirty="0" smtClean="0">
                        <a:effectLst/>
                      </a:endParaRPr>
                    </a:p>
                    <a:p>
                      <a:pPr marL="228600" indent="-228600">
                        <a:buFont typeface="+mj-lt"/>
                        <a:buAutoNum type="arabicPeriod"/>
                      </a:pPr>
                      <a:r>
                        <a:rPr lang="en-US" sz="1000" kern="1200" dirty="0" err="1" smtClean="0">
                          <a:effectLst/>
                        </a:rPr>
                        <a:t>Mampu</a:t>
                      </a:r>
                      <a:r>
                        <a:rPr lang="en-US" sz="1000" kern="1200" dirty="0" smtClean="0">
                          <a:effectLst/>
                        </a:rPr>
                        <a:t> </a:t>
                      </a:r>
                      <a:r>
                        <a:rPr lang="en-US" sz="1000" kern="1200" dirty="0" err="1" smtClean="0">
                          <a:effectLst/>
                        </a:rPr>
                        <a:t>berfikir</a:t>
                      </a:r>
                      <a:r>
                        <a:rPr lang="en-US" sz="1000" kern="1200" dirty="0" smtClean="0">
                          <a:effectLst/>
                        </a:rPr>
                        <a:t> </a:t>
                      </a:r>
                      <a:r>
                        <a:rPr lang="en-US" sz="1000" kern="1200" dirty="0" err="1" smtClean="0">
                          <a:effectLst/>
                        </a:rPr>
                        <a:t>kritis</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inovatif</a:t>
                      </a:r>
                      <a:r>
                        <a:rPr lang="en-US" sz="1000" kern="1200" dirty="0" smtClean="0">
                          <a:effectLst/>
                        </a:rPr>
                        <a:t> </a:t>
                      </a:r>
                      <a:r>
                        <a:rPr lang="en-US" sz="1000" kern="1200" dirty="0" err="1" smtClean="0">
                          <a:effectLst/>
                        </a:rPr>
                        <a:t>serta</a:t>
                      </a:r>
                      <a:r>
                        <a:rPr lang="en-US" sz="1000" kern="1200" dirty="0" smtClean="0">
                          <a:effectLst/>
                        </a:rPr>
                        <a:t> </a:t>
                      </a:r>
                      <a:r>
                        <a:rPr lang="en-US" sz="1000" kern="1200" dirty="0" err="1" smtClean="0">
                          <a:effectLst/>
                        </a:rPr>
                        <a:t>bekerja</a:t>
                      </a:r>
                      <a:r>
                        <a:rPr lang="en-US" sz="1000" kern="1200" dirty="0" smtClean="0">
                          <a:effectLst/>
                        </a:rPr>
                        <a:t> </a:t>
                      </a:r>
                      <a:r>
                        <a:rPr lang="en-US" sz="1000" kern="1200" dirty="0" err="1" smtClean="0">
                          <a:effectLst/>
                        </a:rPr>
                        <a:t>secara</a:t>
                      </a:r>
                      <a:r>
                        <a:rPr lang="en-US" sz="1000" kern="1200" dirty="0" smtClean="0">
                          <a:effectLst/>
                        </a:rPr>
                        <a:t>  </a:t>
                      </a:r>
                      <a:r>
                        <a:rPr lang="en-US" sz="1000" kern="1200" dirty="0" err="1" smtClean="0">
                          <a:effectLst/>
                        </a:rPr>
                        <a:t>profesional</a:t>
                      </a:r>
                      <a:r>
                        <a:rPr lang="en-US" sz="1000" kern="1200" dirty="0" smtClean="0">
                          <a:effectLst/>
                        </a:rPr>
                        <a:t> </a:t>
                      </a:r>
                      <a:r>
                        <a:rPr lang="en-US" sz="1000" kern="1200" dirty="0" err="1" smtClean="0">
                          <a:effectLst/>
                        </a:rPr>
                        <a:t>sebagai</a:t>
                      </a:r>
                      <a:r>
                        <a:rPr lang="en-US" sz="1000" kern="1200" dirty="0" smtClean="0">
                          <a:effectLst/>
                        </a:rPr>
                        <a:t> </a:t>
                      </a:r>
                      <a:r>
                        <a:rPr lang="en-US" sz="1000" kern="1200" dirty="0" err="1" smtClean="0">
                          <a:effectLst/>
                        </a:rPr>
                        <a:t>manajer</a:t>
                      </a:r>
                      <a:r>
                        <a:rPr lang="en-US" sz="1000" kern="1200" dirty="0" smtClean="0">
                          <a:effectLst/>
                        </a:rPr>
                        <a:t> </a:t>
                      </a:r>
                      <a:r>
                        <a:rPr lang="en-US" sz="1000" kern="1200" dirty="0" err="1" smtClean="0">
                          <a:effectLst/>
                        </a:rPr>
                        <a:t>dan</a:t>
                      </a:r>
                      <a:r>
                        <a:rPr lang="en-US" sz="1000" kern="1200" dirty="0" smtClean="0">
                          <a:effectLst/>
                        </a:rPr>
                        <a:t> leader </a:t>
                      </a:r>
                      <a:r>
                        <a:rPr lang="en-US" sz="1000" kern="1200" dirty="0" err="1" smtClean="0">
                          <a:effectLst/>
                        </a:rPr>
                        <a:t>dalam</a:t>
                      </a:r>
                      <a:r>
                        <a:rPr lang="en-US" sz="1000" kern="1200" dirty="0" smtClean="0">
                          <a:effectLst/>
                        </a:rPr>
                        <a:t> </a:t>
                      </a:r>
                      <a:r>
                        <a:rPr lang="en-US" sz="1000" kern="1200" dirty="0" err="1" smtClean="0">
                          <a:effectLst/>
                        </a:rPr>
                        <a:t>memecahkan</a:t>
                      </a:r>
                      <a:r>
                        <a:rPr lang="en-US" sz="1000" kern="1200" dirty="0" smtClean="0">
                          <a:effectLst/>
                        </a:rPr>
                        <a:t> </a:t>
                      </a:r>
                      <a:r>
                        <a:rPr lang="en-US" sz="1000" kern="1200" dirty="0" err="1" smtClean="0">
                          <a:effectLst/>
                        </a:rPr>
                        <a:t>permasalahan</a:t>
                      </a:r>
                      <a:r>
                        <a:rPr lang="en-US" sz="1000" kern="1200" dirty="0" smtClean="0">
                          <a:effectLst/>
                        </a:rPr>
                        <a:t> </a:t>
                      </a:r>
                      <a:r>
                        <a:rPr lang="en-US" sz="1000" kern="1200" dirty="0" err="1" smtClean="0">
                          <a:effectLst/>
                        </a:rPr>
                        <a:t>lingkungan</a:t>
                      </a:r>
                      <a:r>
                        <a:rPr lang="en-US" sz="1000" kern="1200" dirty="0" smtClean="0">
                          <a:effectLst/>
                        </a:rPr>
                        <a:t> yang </a:t>
                      </a:r>
                      <a:r>
                        <a:rPr lang="en-US" sz="1000" kern="1200" dirty="0" err="1" smtClean="0">
                          <a:effectLst/>
                        </a:rPr>
                        <a:t>dihadapi</a:t>
                      </a:r>
                      <a:r>
                        <a:rPr lang="en-US" sz="1000" kern="1200" dirty="0" smtClean="0">
                          <a:effectLst/>
                        </a:rPr>
                        <a:t>.</a:t>
                      </a:r>
                    </a:p>
                    <a:p>
                      <a:pPr marL="228600" indent="-228600">
                        <a:buFont typeface="+mj-lt"/>
                        <a:buAutoNum type="arabicPeriod"/>
                      </a:pPr>
                      <a:r>
                        <a:rPr lang="en-US" sz="1000" kern="1200" dirty="0" err="1" smtClean="0">
                          <a:effectLst/>
                        </a:rPr>
                        <a:t>Mampu</a:t>
                      </a:r>
                      <a:r>
                        <a:rPr lang="en-US" sz="1000" kern="1200" dirty="0" smtClean="0">
                          <a:effectLst/>
                        </a:rPr>
                        <a:t> </a:t>
                      </a:r>
                      <a:r>
                        <a:rPr lang="en-US" sz="1000" kern="1200" dirty="0" err="1" smtClean="0">
                          <a:effectLst/>
                        </a:rPr>
                        <a:t>menyusun</a:t>
                      </a:r>
                      <a:r>
                        <a:rPr lang="en-US" sz="1000" kern="1200" dirty="0" smtClean="0">
                          <a:effectLst/>
                        </a:rPr>
                        <a:t> basis data </a:t>
                      </a:r>
                      <a:r>
                        <a:rPr lang="en-US" sz="1000" kern="1200" dirty="0" err="1" smtClean="0">
                          <a:effectLst/>
                        </a:rPr>
                        <a:t>lingkungan</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sistem</a:t>
                      </a:r>
                      <a:r>
                        <a:rPr lang="en-US" sz="1000" kern="1200" dirty="0" smtClean="0">
                          <a:effectLst/>
                        </a:rPr>
                        <a:t> </a:t>
                      </a:r>
                      <a:r>
                        <a:rPr lang="en-US" sz="1000" kern="1200" dirty="0" err="1" smtClean="0">
                          <a:effectLst/>
                        </a:rPr>
                        <a:t>informasi</a:t>
                      </a:r>
                      <a:r>
                        <a:rPr lang="en-US" sz="1000" kern="1200" dirty="0" smtClean="0">
                          <a:effectLst/>
                        </a:rPr>
                        <a:t> </a:t>
                      </a:r>
                      <a:r>
                        <a:rPr lang="en-US" sz="1000" kern="1200" dirty="0" err="1" smtClean="0">
                          <a:effectLst/>
                        </a:rPr>
                        <a:t>lingkungan</a:t>
                      </a:r>
                      <a:r>
                        <a:rPr lang="en-US" sz="1000" kern="1200" dirty="0" smtClean="0">
                          <a:effectLst/>
                        </a:rPr>
                        <a:t> yang </a:t>
                      </a:r>
                      <a:r>
                        <a:rPr lang="en-US" sz="1000" kern="1200" dirty="0" err="1" smtClean="0">
                          <a:effectLst/>
                        </a:rPr>
                        <a:t>handal</a:t>
                      </a:r>
                      <a:r>
                        <a:rPr lang="en-US" sz="1000" kern="1200" dirty="0" smtClean="0">
                          <a:effectLst/>
                        </a:rPr>
                        <a:t> </a:t>
                      </a:r>
                      <a:r>
                        <a:rPr lang="en-US" sz="1000" kern="1200" dirty="0" err="1" smtClean="0">
                          <a:effectLst/>
                        </a:rPr>
                        <a:t>berbasis</a:t>
                      </a:r>
                      <a:r>
                        <a:rPr lang="en-US" sz="1000" kern="1200" dirty="0" smtClean="0">
                          <a:effectLst/>
                        </a:rPr>
                        <a:t> </a:t>
                      </a:r>
                      <a:r>
                        <a:rPr lang="en-US" sz="1000" kern="1200" dirty="0" err="1" smtClean="0">
                          <a:effectLst/>
                        </a:rPr>
                        <a:t>teknologi</a:t>
                      </a:r>
                      <a:r>
                        <a:rPr lang="en-US" sz="1000" kern="1200" dirty="0" smtClean="0">
                          <a:effectLst/>
                        </a:rPr>
                        <a:t> </a:t>
                      </a:r>
                      <a:r>
                        <a:rPr lang="en-US" sz="1000" kern="1200" dirty="0" err="1" smtClean="0">
                          <a:effectLst/>
                        </a:rPr>
                        <a:t>penginderaan</a:t>
                      </a:r>
                      <a:r>
                        <a:rPr lang="en-US" sz="1000" kern="1200" dirty="0" smtClean="0">
                          <a:effectLst/>
                        </a:rPr>
                        <a:t> </a:t>
                      </a:r>
                      <a:r>
                        <a:rPr lang="en-US" sz="1000" kern="1200" dirty="0" err="1" smtClean="0">
                          <a:effectLst/>
                        </a:rPr>
                        <a:t>jauh</a:t>
                      </a:r>
                      <a:endParaRPr lang="en-US" sz="1000" kern="1200" dirty="0" smtClean="0">
                        <a:effectLst/>
                      </a:endParaRPr>
                    </a:p>
                    <a:p>
                      <a:pPr marL="228600" indent="-228600">
                        <a:buFont typeface="+mj-lt"/>
                        <a:buAutoNum type="arabicPeriod"/>
                      </a:pPr>
                      <a:r>
                        <a:rPr lang="en-US" sz="1000" kern="1200" dirty="0" err="1" smtClean="0">
                          <a:effectLst/>
                        </a:rPr>
                        <a:t>Mampu</a:t>
                      </a:r>
                      <a:r>
                        <a:rPr lang="en-US" sz="1000" kern="1200" dirty="0" smtClean="0">
                          <a:effectLst/>
                        </a:rPr>
                        <a:t> </a:t>
                      </a:r>
                      <a:r>
                        <a:rPr lang="en-US" sz="1000" kern="1200" dirty="0" err="1" smtClean="0">
                          <a:effectLst/>
                        </a:rPr>
                        <a:t>menerapkan</a:t>
                      </a:r>
                      <a:r>
                        <a:rPr lang="en-US" sz="1000" kern="1200" dirty="0" smtClean="0">
                          <a:effectLst/>
                        </a:rPr>
                        <a:t> </a:t>
                      </a:r>
                      <a:r>
                        <a:rPr lang="en-US" sz="1000" kern="1200" dirty="0" err="1" smtClean="0">
                          <a:effectLst/>
                        </a:rPr>
                        <a:t>prinsip-prinsip</a:t>
                      </a:r>
                      <a:r>
                        <a:rPr lang="en-US" sz="1000" kern="1200" dirty="0" smtClean="0">
                          <a:effectLst/>
                        </a:rPr>
                        <a:t> </a:t>
                      </a:r>
                      <a:r>
                        <a:rPr lang="en-US" sz="1000" kern="1200" dirty="0" err="1" smtClean="0">
                          <a:effectLst/>
                        </a:rPr>
                        <a:t>kepemimpinan</a:t>
                      </a:r>
                      <a:r>
                        <a:rPr lang="en-US" sz="1000" kern="1200" dirty="0" smtClean="0">
                          <a:effectLst/>
                        </a:rPr>
                        <a:t> </a:t>
                      </a:r>
                      <a:r>
                        <a:rPr lang="en-US" sz="1000" kern="1200" dirty="0" err="1" smtClean="0">
                          <a:effectLst/>
                        </a:rPr>
                        <a:t>lingkungan</a:t>
                      </a:r>
                      <a:r>
                        <a:rPr lang="en-US" sz="1000" kern="1200" dirty="0" smtClean="0">
                          <a:effectLst/>
                        </a:rPr>
                        <a:t> </a:t>
                      </a:r>
                      <a:r>
                        <a:rPr lang="en-US" sz="1000" kern="1200" dirty="0" err="1" smtClean="0">
                          <a:effectLst/>
                        </a:rPr>
                        <a:t>dalam</a:t>
                      </a:r>
                      <a:r>
                        <a:rPr lang="en-US" sz="1000" kern="1200" dirty="0" smtClean="0">
                          <a:effectLst/>
                        </a:rPr>
                        <a:t> </a:t>
                      </a:r>
                      <a:r>
                        <a:rPr lang="en-US" sz="1000" kern="1200" dirty="0" err="1" smtClean="0">
                          <a:effectLst/>
                        </a:rPr>
                        <a:t>merumuskan</a:t>
                      </a:r>
                      <a:r>
                        <a:rPr lang="en-US" sz="1000" kern="1200" dirty="0" smtClean="0">
                          <a:effectLst/>
                        </a:rPr>
                        <a:t> </a:t>
                      </a:r>
                      <a:r>
                        <a:rPr lang="en-US" sz="1000" kern="1200" dirty="0" err="1" smtClean="0">
                          <a:effectLst/>
                        </a:rPr>
                        <a:t>strategi</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kebijakan</a:t>
                      </a:r>
                      <a:r>
                        <a:rPr lang="en-US" sz="1000" kern="1200" dirty="0" smtClean="0">
                          <a:effectLst/>
                        </a:rPr>
                        <a:t> </a:t>
                      </a:r>
                      <a:r>
                        <a:rPr lang="en-US" sz="1000" kern="1200" dirty="0" err="1" smtClean="0">
                          <a:effectLst/>
                        </a:rPr>
                        <a:t>pengelolaan</a:t>
                      </a:r>
                      <a:r>
                        <a:rPr lang="en-US" sz="1000" kern="1200" dirty="0" smtClean="0">
                          <a:effectLst/>
                        </a:rPr>
                        <a:t> </a:t>
                      </a:r>
                      <a:r>
                        <a:rPr lang="en-US" sz="1000" kern="1200" dirty="0" err="1" smtClean="0">
                          <a:effectLst/>
                        </a:rPr>
                        <a:t>lingkungan</a:t>
                      </a:r>
                      <a:r>
                        <a:rPr lang="en-US" sz="1000" kern="1200" dirty="0" smtClean="0">
                          <a:effectLst/>
                        </a:rPr>
                        <a:t> </a:t>
                      </a:r>
                      <a:r>
                        <a:rPr lang="en-US" sz="1000" kern="1200" dirty="0" err="1" smtClean="0">
                          <a:effectLst/>
                        </a:rPr>
                        <a:t>sebagai</a:t>
                      </a:r>
                      <a:r>
                        <a:rPr lang="en-US" sz="1000" kern="1200" dirty="0" smtClean="0">
                          <a:effectLst/>
                        </a:rPr>
                        <a:t> </a:t>
                      </a:r>
                      <a:r>
                        <a:rPr lang="en-US" sz="1000" kern="1200" dirty="0" err="1" smtClean="0">
                          <a:effectLst/>
                        </a:rPr>
                        <a:t>dasar</a:t>
                      </a:r>
                      <a:r>
                        <a:rPr lang="en-US" sz="1000" kern="1200" dirty="0" smtClean="0">
                          <a:effectLst/>
                        </a:rPr>
                        <a:t> </a:t>
                      </a:r>
                      <a:r>
                        <a:rPr lang="en-US" sz="1000" kern="1200" dirty="0" err="1" smtClean="0">
                          <a:effectLst/>
                        </a:rPr>
                        <a:t>perencanaan</a:t>
                      </a:r>
                      <a:r>
                        <a:rPr lang="en-US" sz="1000" kern="1200" dirty="0" smtClean="0">
                          <a:effectLst/>
                        </a:rPr>
                        <a:t> </a:t>
                      </a:r>
                      <a:r>
                        <a:rPr lang="en-US" sz="1000" kern="1200" dirty="0" err="1" smtClean="0">
                          <a:effectLst/>
                        </a:rPr>
                        <a:t>pembangunan</a:t>
                      </a:r>
                      <a:endParaRPr lang="en-US" sz="1000" b="0" i="0" kern="1200" dirty="0" smtClean="0">
                        <a:solidFill>
                          <a:schemeClr val="tx1"/>
                        </a:solidFill>
                        <a:effectLst/>
                        <a:latin typeface="+mn-lt"/>
                        <a:ea typeface="+mn-ea"/>
                        <a:cs typeface="+mn-cs"/>
                      </a:endParaRPr>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956713810"/>
                  </a:ext>
                </a:extLst>
              </a:tr>
              <a:tr h="3513601">
                <a:tc vMerge="1">
                  <a:txBody>
                    <a:bodyPr/>
                    <a:lstStyle/>
                    <a:p>
                      <a:endParaRPr lang="en-US" sz="1200" dirty="0"/>
                    </a:p>
                  </a:txBody>
                  <a:tcPr vert="vert270"/>
                </a:tc>
                <a:tc vMerge="1">
                  <a:txBody>
                    <a:bodyPr/>
                    <a:lstStyle/>
                    <a:p>
                      <a:pPr marL="228600" indent="-228600">
                        <a:buFont typeface="+mj-lt"/>
                        <a:buAutoNum type="arabicPeriod"/>
                      </a:pPr>
                      <a:endParaRPr lang="en-US" sz="1000" dirty="0"/>
                    </a:p>
                  </a:txBody>
                  <a:tcPr/>
                </a:tc>
                <a:tc vMerge="1">
                  <a:txBody>
                    <a:bodyPr/>
                    <a:lstStyle/>
                    <a:p>
                      <a:pPr marL="228600" indent="-228600">
                        <a:buFont typeface="+mj-lt"/>
                        <a:buAutoNum type="arabicPeriod"/>
                      </a:pPr>
                      <a:endParaRPr lang="en-US" sz="1000" b="0" i="0" kern="1200" dirty="0" smtClean="0">
                        <a:solidFill>
                          <a:schemeClr val="tx1"/>
                        </a:solidFill>
                        <a:effectLst/>
                        <a:latin typeface="+mn-lt"/>
                        <a:ea typeface="+mn-ea"/>
                        <a:cs typeface="+mn-cs"/>
                      </a:endParaRPr>
                    </a:p>
                  </a:txBody>
                  <a:tcPr/>
                </a:tc>
                <a:tc>
                  <a:txBody>
                    <a:bodyPr/>
                    <a:lstStyle/>
                    <a:p>
                      <a:pPr marL="228600" indent="-228600">
                        <a:buFont typeface="+mj-lt"/>
                        <a:buAutoNum type="arabicPeriod"/>
                      </a:pPr>
                      <a:r>
                        <a:rPr lang="en-US" sz="1000" kern="1200" dirty="0" err="1" smtClean="0">
                          <a:effectLst/>
                        </a:rPr>
                        <a:t>Pemahaman</a:t>
                      </a:r>
                      <a:r>
                        <a:rPr lang="en-US" sz="1000" kern="1200" dirty="0" smtClean="0">
                          <a:effectLst/>
                        </a:rPr>
                        <a:t> </a:t>
                      </a:r>
                      <a:r>
                        <a:rPr lang="en-US" sz="1000" kern="1200" dirty="0" err="1" smtClean="0">
                          <a:effectLst/>
                        </a:rPr>
                        <a:t>rinci</a:t>
                      </a:r>
                      <a:r>
                        <a:rPr lang="en-US" sz="1000" kern="1200" dirty="0" smtClean="0">
                          <a:effectLst/>
                        </a:rPr>
                        <a:t> </a:t>
                      </a:r>
                      <a:r>
                        <a:rPr lang="en-US" sz="1000" kern="1200" dirty="0" err="1" smtClean="0">
                          <a:effectLst/>
                        </a:rPr>
                        <a:t>tentang</a:t>
                      </a:r>
                      <a:r>
                        <a:rPr lang="en-US" sz="1000" kern="1200" dirty="0" smtClean="0">
                          <a:effectLst/>
                        </a:rPr>
                        <a:t> </a:t>
                      </a:r>
                      <a:r>
                        <a:rPr lang="en-US" sz="1000" kern="1200" dirty="0" err="1" smtClean="0">
                          <a:effectLst/>
                        </a:rPr>
                        <a:t>isu-isu</a:t>
                      </a:r>
                      <a:r>
                        <a:rPr lang="en-US" sz="1000" kern="1200" dirty="0" smtClean="0">
                          <a:effectLst/>
                        </a:rPr>
                        <a:t> </a:t>
                      </a:r>
                      <a:r>
                        <a:rPr lang="en-US" sz="1000" kern="1200" dirty="0" err="1" smtClean="0">
                          <a:effectLst/>
                        </a:rPr>
                        <a:t>kontemporer</a:t>
                      </a:r>
                      <a:r>
                        <a:rPr lang="en-US" sz="1000" kern="1200" dirty="0" smtClean="0">
                          <a:effectLst/>
                        </a:rPr>
                        <a:t> yang </a:t>
                      </a:r>
                      <a:r>
                        <a:rPr lang="en-US" sz="1000" kern="1200" dirty="0" err="1" smtClean="0">
                          <a:effectLst/>
                        </a:rPr>
                        <a:t>dipilih</a:t>
                      </a:r>
                      <a:r>
                        <a:rPr lang="en-US" sz="1000" kern="1200" dirty="0" smtClean="0">
                          <a:effectLst/>
                        </a:rPr>
                        <a:t> </a:t>
                      </a:r>
                      <a:r>
                        <a:rPr lang="en-US" sz="1000" kern="1200" dirty="0" err="1" smtClean="0">
                          <a:effectLst/>
                        </a:rPr>
                        <a:t>dalam</a:t>
                      </a:r>
                      <a:r>
                        <a:rPr lang="en-US" sz="1000" kern="1200" dirty="0" smtClean="0">
                          <a:effectLst/>
                        </a:rPr>
                        <a:t> </a:t>
                      </a:r>
                      <a:r>
                        <a:rPr lang="en-US" sz="1000" kern="1200" dirty="0" err="1" smtClean="0">
                          <a:effectLst/>
                        </a:rPr>
                        <a:t>ilmu</a:t>
                      </a:r>
                      <a:r>
                        <a:rPr lang="en-US" sz="1000" kern="1200" dirty="0" smtClean="0">
                          <a:effectLst/>
                        </a:rPr>
                        <a:t> </a:t>
                      </a:r>
                      <a:r>
                        <a:rPr lang="en-US" sz="1000" kern="1200" dirty="0" err="1" smtClean="0">
                          <a:effectLst/>
                        </a:rPr>
                        <a:t>lingkungan</a:t>
                      </a:r>
                      <a:r>
                        <a:rPr lang="en-US" sz="1000" kern="1200" dirty="0" smtClean="0">
                          <a:effectLst/>
                        </a:rPr>
                        <a:t> </a:t>
                      </a:r>
                      <a:r>
                        <a:rPr lang="en-US" sz="1000" kern="1200" dirty="0" err="1" smtClean="0">
                          <a:effectLst/>
                        </a:rPr>
                        <a:t>serta</a:t>
                      </a:r>
                      <a:r>
                        <a:rPr lang="en-US" sz="1000" kern="1200" dirty="0" smtClean="0">
                          <a:effectLst/>
                        </a:rPr>
                        <a:t> data </a:t>
                      </a:r>
                      <a:r>
                        <a:rPr lang="en-US" sz="1000" kern="1200" dirty="0" err="1" smtClean="0">
                          <a:effectLst/>
                        </a:rPr>
                        <a:t>terkait</a:t>
                      </a:r>
                      <a:r>
                        <a:rPr lang="en-US" sz="1000" kern="1200" dirty="0" smtClean="0">
                          <a:effectLst/>
                        </a:rPr>
                        <a:t> </a:t>
                      </a:r>
                      <a:r>
                        <a:rPr lang="en-US" sz="1000" kern="1200" dirty="0" err="1" smtClean="0">
                          <a:effectLst/>
                        </a:rPr>
                        <a:t>riset</a:t>
                      </a:r>
                      <a:r>
                        <a:rPr lang="en-US" sz="1000" kern="1200" dirty="0" smtClean="0">
                          <a:effectLst/>
                        </a:rPr>
                        <a:t> di </a:t>
                      </a:r>
                      <a:r>
                        <a:rPr lang="en-US" sz="1000" kern="1200" dirty="0" err="1" smtClean="0">
                          <a:effectLst/>
                        </a:rPr>
                        <a:t>bidang</a:t>
                      </a:r>
                      <a:r>
                        <a:rPr lang="en-US" sz="1000" kern="1200" baseline="0" dirty="0" smtClean="0">
                          <a:effectLst/>
                        </a:rPr>
                        <a:t> </a:t>
                      </a:r>
                      <a:r>
                        <a:rPr lang="en-US" sz="1000" kern="1200" dirty="0" err="1" smtClean="0">
                          <a:effectLst/>
                        </a:rPr>
                        <a:t>ilmu</a:t>
                      </a:r>
                      <a:r>
                        <a:rPr lang="en-US" sz="1000" kern="1200" dirty="0" smtClean="0">
                          <a:effectLst/>
                        </a:rPr>
                        <a:t> </a:t>
                      </a:r>
                      <a:r>
                        <a:rPr lang="en-US" sz="1000" kern="1200" dirty="0" err="1" smtClean="0">
                          <a:effectLst/>
                        </a:rPr>
                        <a:t>lingkungan</a:t>
                      </a:r>
                      <a:r>
                        <a:rPr lang="en-US" sz="1000" kern="1200" dirty="0" smtClean="0">
                          <a:effectLst/>
                        </a:rPr>
                        <a:t>;</a:t>
                      </a:r>
                    </a:p>
                    <a:p>
                      <a:pPr marL="228600" indent="-228600">
                        <a:buFont typeface="+mj-lt"/>
                        <a:buAutoNum type="arabicPeriod"/>
                      </a:pPr>
                      <a:r>
                        <a:rPr lang="en-US" sz="1000" kern="1200" dirty="0" err="1" smtClean="0">
                          <a:effectLst/>
                        </a:rPr>
                        <a:t>Kemampuan</a:t>
                      </a:r>
                      <a:r>
                        <a:rPr lang="en-US" sz="1000" kern="1200" dirty="0" smtClean="0">
                          <a:effectLst/>
                        </a:rPr>
                        <a:t> </a:t>
                      </a:r>
                      <a:r>
                        <a:rPr lang="en-US" sz="1000" kern="1200" dirty="0" err="1" smtClean="0">
                          <a:effectLst/>
                        </a:rPr>
                        <a:t>untuk</a:t>
                      </a:r>
                      <a:r>
                        <a:rPr lang="en-US" sz="1000" kern="1200" dirty="0" smtClean="0">
                          <a:effectLst/>
                        </a:rPr>
                        <a:t> </a:t>
                      </a:r>
                      <a:r>
                        <a:rPr lang="en-US" sz="1000" kern="1200" dirty="0" err="1" smtClean="0">
                          <a:effectLst/>
                        </a:rPr>
                        <a:t>menyelidiki</a:t>
                      </a:r>
                      <a:r>
                        <a:rPr lang="en-US" sz="1000" kern="1200" dirty="0" smtClean="0">
                          <a:effectLst/>
                        </a:rPr>
                        <a:t> </a:t>
                      </a:r>
                      <a:r>
                        <a:rPr lang="en-US" sz="1000" kern="1200" dirty="0" err="1" smtClean="0">
                          <a:effectLst/>
                        </a:rPr>
                        <a:t>secara</a:t>
                      </a:r>
                      <a:r>
                        <a:rPr lang="en-US" sz="1000" kern="1200" dirty="0" smtClean="0">
                          <a:effectLst/>
                        </a:rPr>
                        <a:t> </a:t>
                      </a:r>
                      <a:r>
                        <a:rPr lang="en-US" sz="1000" kern="1200" dirty="0" err="1" smtClean="0">
                          <a:effectLst/>
                        </a:rPr>
                        <a:t>kritis</a:t>
                      </a:r>
                      <a:r>
                        <a:rPr lang="en-US" sz="1000" kern="1200" dirty="0" smtClean="0">
                          <a:effectLst/>
                        </a:rPr>
                        <a:t>, </a:t>
                      </a:r>
                      <a:r>
                        <a:rPr lang="en-US" sz="1000" kern="1200" dirty="0" err="1" smtClean="0">
                          <a:effectLst/>
                        </a:rPr>
                        <a:t>mengevaluasi</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mensintesis</a:t>
                      </a:r>
                      <a:r>
                        <a:rPr lang="en-US" sz="1000" kern="1200" dirty="0" smtClean="0">
                          <a:effectLst/>
                        </a:rPr>
                        <a:t> </a:t>
                      </a:r>
                      <a:r>
                        <a:rPr lang="en-US" sz="1000" kern="1200" dirty="0" err="1" smtClean="0">
                          <a:effectLst/>
                        </a:rPr>
                        <a:t>informasi</a:t>
                      </a:r>
                      <a:r>
                        <a:rPr lang="en-US" sz="1000" kern="1200" dirty="0" smtClean="0">
                          <a:effectLst/>
                        </a:rPr>
                        <a:t> yang </a:t>
                      </a:r>
                      <a:r>
                        <a:rPr lang="en-US" sz="1000" kern="1200" dirty="0" err="1" smtClean="0">
                          <a:effectLst/>
                        </a:rPr>
                        <a:t>kompleks</a:t>
                      </a:r>
                      <a:r>
                        <a:rPr lang="en-US" sz="1000" kern="1200" dirty="0" smtClean="0">
                          <a:effectLst/>
                        </a:rPr>
                        <a:t>, </a:t>
                      </a:r>
                      <a:r>
                        <a:rPr lang="en-US" sz="1000" kern="1200" dirty="0" err="1" smtClean="0">
                          <a:effectLst/>
                        </a:rPr>
                        <a:t>permasalahan</a:t>
                      </a:r>
                      <a:r>
                        <a:rPr lang="en-US" sz="1000" kern="1200" dirty="0" smtClean="0">
                          <a:effectLst/>
                        </a:rPr>
                        <a:t>, </a:t>
                      </a:r>
                      <a:r>
                        <a:rPr lang="en-US" sz="1000" kern="1200" dirty="0" err="1" smtClean="0">
                          <a:effectLst/>
                        </a:rPr>
                        <a:t>konsep</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teori</a:t>
                      </a:r>
                      <a:r>
                        <a:rPr lang="en-US" sz="1000" kern="1200" dirty="0" smtClean="0">
                          <a:effectLst/>
                        </a:rPr>
                        <a:t> </a:t>
                      </a:r>
                      <a:r>
                        <a:rPr lang="en-US" sz="1000" kern="1200" dirty="0" err="1" smtClean="0">
                          <a:effectLst/>
                        </a:rPr>
                        <a:t>dalam</a:t>
                      </a:r>
                      <a:r>
                        <a:rPr lang="en-US" sz="1000" kern="1200" dirty="0" smtClean="0">
                          <a:effectLst/>
                        </a:rPr>
                        <a:t> </a:t>
                      </a:r>
                      <a:r>
                        <a:rPr lang="en-US" sz="1000" kern="1200" dirty="0" err="1" smtClean="0">
                          <a:effectLst/>
                        </a:rPr>
                        <a:t>ilmu</a:t>
                      </a:r>
                      <a:r>
                        <a:rPr lang="en-US" sz="1000" kern="1200" dirty="0" smtClean="0">
                          <a:effectLst/>
                        </a:rPr>
                        <a:t> </a:t>
                      </a:r>
                      <a:r>
                        <a:rPr lang="en-US" sz="1000" kern="1200" dirty="0" err="1" smtClean="0">
                          <a:effectLst/>
                        </a:rPr>
                        <a:t>lingkungan</a:t>
                      </a:r>
                      <a:r>
                        <a:rPr lang="en-US" sz="1000" kern="1200" dirty="0" smtClean="0">
                          <a:effectLst/>
                        </a:rPr>
                        <a:t>;</a:t>
                      </a:r>
                    </a:p>
                    <a:p>
                      <a:pPr marL="228600" indent="-228600">
                        <a:buFont typeface="+mj-lt"/>
                        <a:buAutoNum type="arabicPeriod"/>
                      </a:pPr>
                      <a:r>
                        <a:rPr lang="en-US" sz="1000" kern="1200" dirty="0" err="1" smtClean="0">
                          <a:effectLst/>
                        </a:rPr>
                        <a:t>Keterampilan</a:t>
                      </a:r>
                      <a:r>
                        <a:rPr lang="en-US" sz="1000" kern="1200" dirty="0" smtClean="0">
                          <a:effectLst/>
                        </a:rPr>
                        <a:t> </a:t>
                      </a:r>
                      <a:r>
                        <a:rPr lang="en-US" sz="1000" kern="1200" dirty="0" err="1" smtClean="0">
                          <a:effectLst/>
                        </a:rPr>
                        <a:t>dalam</a:t>
                      </a:r>
                      <a:r>
                        <a:rPr lang="en-US" sz="1000" kern="1200" dirty="0" smtClean="0">
                          <a:effectLst/>
                        </a:rPr>
                        <a:t> </a:t>
                      </a:r>
                      <a:r>
                        <a:rPr lang="en-US" sz="1000" kern="1200" dirty="0" err="1" smtClean="0">
                          <a:effectLst/>
                        </a:rPr>
                        <a:t>merencanakan</a:t>
                      </a:r>
                      <a:r>
                        <a:rPr lang="en-US" sz="1000" kern="1200" dirty="0" smtClean="0">
                          <a:effectLst/>
                        </a:rPr>
                        <a:t>, </a:t>
                      </a:r>
                      <a:r>
                        <a:rPr lang="en-US" sz="1000" kern="1200" dirty="0" err="1" smtClean="0">
                          <a:effectLst/>
                        </a:rPr>
                        <a:t>melaksanakan</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mengelola</a:t>
                      </a:r>
                      <a:r>
                        <a:rPr lang="en-US" sz="1000" kern="1200" dirty="0" smtClean="0">
                          <a:effectLst/>
                        </a:rPr>
                        <a:t> </a:t>
                      </a:r>
                      <a:r>
                        <a:rPr lang="en-US" sz="1000" kern="1200" dirty="0" err="1" smtClean="0">
                          <a:effectLst/>
                        </a:rPr>
                        <a:t>proyek</a:t>
                      </a:r>
                      <a:r>
                        <a:rPr lang="en-US" sz="1000" kern="1200" dirty="0" smtClean="0">
                          <a:effectLst/>
                        </a:rPr>
                        <a:t> yang </a:t>
                      </a:r>
                      <a:r>
                        <a:rPr lang="en-US" sz="1000" kern="1200" dirty="0" err="1" smtClean="0">
                          <a:effectLst/>
                        </a:rPr>
                        <a:t>secara</a:t>
                      </a:r>
                      <a:r>
                        <a:rPr lang="en-US" sz="1000" kern="1200" dirty="0" smtClean="0">
                          <a:effectLst/>
                        </a:rPr>
                        <a:t> </a:t>
                      </a:r>
                      <a:r>
                        <a:rPr lang="en-US" sz="1000" kern="1200" dirty="0" err="1" smtClean="0">
                          <a:effectLst/>
                        </a:rPr>
                        <a:t>khusus</a:t>
                      </a:r>
                      <a:r>
                        <a:rPr lang="en-US" sz="1000" kern="1200" dirty="0" smtClean="0">
                          <a:effectLst/>
                        </a:rPr>
                        <a:t> </a:t>
                      </a:r>
                      <a:r>
                        <a:rPr lang="en-US" sz="1000" kern="1200" dirty="0" err="1" smtClean="0">
                          <a:effectLst/>
                        </a:rPr>
                        <a:t>terkait</a:t>
                      </a:r>
                      <a:r>
                        <a:rPr lang="en-US" sz="1000" kern="1200" dirty="0" smtClean="0">
                          <a:effectLst/>
                        </a:rPr>
                        <a:t> </a:t>
                      </a:r>
                      <a:r>
                        <a:rPr lang="en-US" sz="1000" kern="1200" dirty="0" err="1" smtClean="0">
                          <a:effectLst/>
                        </a:rPr>
                        <a:t>dengan</a:t>
                      </a:r>
                      <a:r>
                        <a:rPr lang="en-US" sz="1000" kern="1200" dirty="0" smtClean="0">
                          <a:effectLst/>
                        </a:rPr>
                        <a:t> </a:t>
                      </a:r>
                      <a:r>
                        <a:rPr lang="en-US" sz="1000" kern="1200" dirty="0" err="1" smtClean="0">
                          <a:effectLst/>
                        </a:rPr>
                        <a:t>masalah</a:t>
                      </a:r>
                      <a:r>
                        <a:rPr lang="en-US" sz="1000" kern="1200" dirty="0" smtClean="0">
                          <a:effectLst/>
                        </a:rPr>
                        <a:t> </a:t>
                      </a:r>
                      <a:r>
                        <a:rPr lang="en-US" sz="1000" kern="1200" dirty="0" err="1" smtClean="0">
                          <a:effectLst/>
                        </a:rPr>
                        <a:t>atau</a:t>
                      </a:r>
                      <a:r>
                        <a:rPr lang="en-US" sz="1000" kern="1200" dirty="0" smtClean="0">
                          <a:effectLst/>
                        </a:rPr>
                        <a:t> </a:t>
                      </a:r>
                      <a:r>
                        <a:rPr lang="en-US" sz="1000" kern="1200" dirty="0" err="1" smtClean="0">
                          <a:effectLst/>
                        </a:rPr>
                        <a:t>peluang</a:t>
                      </a:r>
                      <a:r>
                        <a:rPr lang="en-US" sz="1000" kern="1200" dirty="0" smtClean="0">
                          <a:effectLst/>
                        </a:rPr>
                        <a:t> </a:t>
                      </a:r>
                      <a:r>
                        <a:rPr lang="en-US" sz="1000" kern="1200" dirty="0" err="1" smtClean="0">
                          <a:effectLst/>
                        </a:rPr>
                        <a:t>ilmu</a:t>
                      </a:r>
                      <a:r>
                        <a:rPr lang="en-US" sz="1000" kern="1200" dirty="0" smtClean="0">
                          <a:effectLst/>
                        </a:rPr>
                        <a:t> </a:t>
                      </a:r>
                      <a:r>
                        <a:rPr lang="en-US" sz="1000" kern="1200" dirty="0" err="1" smtClean="0">
                          <a:effectLst/>
                        </a:rPr>
                        <a:t>lingkungan</a:t>
                      </a:r>
                      <a:r>
                        <a:rPr lang="en-US" sz="1000" kern="1200" dirty="0" smtClean="0">
                          <a:effectLst/>
                        </a:rPr>
                        <a:t> </a:t>
                      </a:r>
                      <a:r>
                        <a:rPr lang="en-US" sz="1000" kern="1200" dirty="0" err="1" smtClean="0">
                          <a:effectLst/>
                        </a:rPr>
                        <a:t>dalam</a:t>
                      </a:r>
                      <a:r>
                        <a:rPr lang="en-US" sz="1000" kern="1200" dirty="0" smtClean="0">
                          <a:effectLst/>
                        </a:rPr>
                        <a:t> </a:t>
                      </a:r>
                      <a:r>
                        <a:rPr lang="en-US" sz="1000" kern="1200" dirty="0" err="1" smtClean="0">
                          <a:effectLst/>
                        </a:rPr>
                        <a:t>industri</a:t>
                      </a:r>
                      <a:r>
                        <a:rPr lang="en-US" sz="1000" kern="1200" dirty="0" smtClean="0">
                          <a:effectLst/>
                        </a:rPr>
                        <a:t>, </a:t>
                      </a:r>
                      <a:r>
                        <a:rPr lang="en-US" sz="1000" kern="1200" dirty="0" err="1" smtClean="0">
                          <a:effectLst/>
                        </a:rPr>
                        <a:t>termasuk</a:t>
                      </a:r>
                      <a:r>
                        <a:rPr lang="en-US" sz="1000" kern="1200" dirty="0" smtClean="0">
                          <a:effectLst/>
                        </a:rPr>
                        <a:t> </a:t>
                      </a:r>
                      <a:r>
                        <a:rPr lang="en-US" sz="1000" kern="1200" dirty="0" err="1" smtClean="0">
                          <a:effectLst/>
                        </a:rPr>
                        <a:t>keterampilan</a:t>
                      </a:r>
                      <a:r>
                        <a:rPr lang="en-US" sz="1000" kern="1200" dirty="0" smtClean="0">
                          <a:effectLst/>
                        </a:rPr>
                        <a:t> yang </a:t>
                      </a:r>
                      <a:r>
                        <a:rPr lang="en-US" sz="1000" kern="1200" dirty="0" err="1" smtClean="0">
                          <a:effectLst/>
                        </a:rPr>
                        <a:t>efektif</a:t>
                      </a:r>
                      <a:r>
                        <a:rPr lang="en-US" sz="1000" kern="1200" dirty="0" smtClean="0">
                          <a:effectLst/>
                        </a:rPr>
                        <a:t> </a:t>
                      </a:r>
                      <a:r>
                        <a:rPr lang="en-US" sz="1000" kern="1200" dirty="0" err="1" smtClean="0">
                          <a:effectLst/>
                        </a:rPr>
                        <a:t>dalam</a:t>
                      </a:r>
                      <a:r>
                        <a:rPr lang="en-US" sz="1000" kern="1200" dirty="0" smtClean="0">
                          <a:effectLst/>
                        </a:rPr>
                        <a:t> </a:t>
                      </a:r>
                      <a:r>
                        <a:rPr lang="en-US" sz="1000" kern="1200" dirty="0" err="1" smtClean="0">
                          <a:effectLst/>
                        </a:rPr>
                        <a:t>pengumpulan</a:t>
                      </a:r>
                      <a:r>
                        <a:rPr lang="en-US" sz="1000" kern="1200" dirty="0" smtClean="0">
                          <a:effectLst/>
                        </a:rPr>
                        <a:t>, </a:t>
                      </a:r>
                      <a:r>
                        <a:rPr lang="en-US" sz="1000" kern="1200" dirty="0" err="1" smtClean="0">
                          <a:effectLst/>
                        </a:rPr>
                        <a:t>analisis</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interpretasi</a:t>
                      </a:r>
                      <a:r>
                        <a:rPr lang="en-US" sz="1000" kern="1200" dirty="0" smtClean="0">
                          <a:effectLst/>
                        </a:rPr>
                        <a:t> data;</a:t>
                      </a:r>
                    </a:p>
                    <a:p>
                      <a:pPr marL="228600" indent="-228600">
                        <a:buFont typeface="+mj-lt"/>
                        <a:buAutoNum type="arabicPeriod"/>
                      </a:pPr>
                      <a:r>
                        <a:rPr lang="en-US" sz="1000" kern="1200" dirty="0" err="1" smtClean="0">
                          <a:effectLst/>
                        </a:rPr>
                        <a:t>Kemampuan</a:t>
                      </a:r>
                      <a:r>
                        <a:rPr lang="en-US" sz="1000" kern="1200" dirty="0" smtClean="0">
                          <a:effectLst/>
                        </a:rPr>
                        <a:t> </a:t>
                      </a:r>
                      <a:r>
                        <a:rPr lang="en-US" sz="1000" kern="1200" dirty="0" err="1" smtClean="0">
                          <a:effectLst/>
                        </a:rPr>
                        <a:t>untuk</a:t>
                      </a:r>
                      <a:r>
                        <a:rPr lang="en-US" sz="1000" kern="1200" dirty="0" smtClean="0">
                          <a:effectLst/>
                        </a:rPr>
                        <a:t> </a:t>
                      </a:r>
                      <a:r>
                        <a:rPr lang="en-US" sz="1000" kern="1200" dirty="0" err="1" smtClean="0">
                          <a:effectLst/>
                        </a:rPr>
                        <a:t>mengkomunikasikan</a:t>
                      </a:r>
                      <a:r>
                        <a:rPr lang="en-US" sz="1000" kern="1200" dirty="0" smtClean="0">
                          <a:effectLst/>
                        </a:rPr>
                        <a:t> </a:t>
                      </a:r>
                      <a:r>
                        <a:rPr lang="en-US" sz="1000" kern="1200" dirty="0" err="1" smtClean="0">
                          <a:effectLst/>
                        </a:rPr>
                        <a:t>konsep</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hasil</a:t>
                      </a:r>
                      <a:r>
                        <a:rPr lang="en-US" sz="1000" kern="1200" dirty="0" smtClean="0">
                          <a:effectLst/>
                        </a:rPr>
                        <a:t> </a:t>
                      </a:r>
                      <a:r>
                        <a:rPr lang="en-US" sz="1000" kern="1200" dirty="0" err="1" smtClean="0">
                          <a:effectLst/>
                        </a:rPr>
                        <a:t>ilmiah</a:t>
                      </a:r>
                      <a:r>
                        <a:rPr lang="en-US" sz="1000" kern="1200" dirty="0" smtClean="0">
                          <a:effectLst/>
                        </a:rPr>
                        <a:t> </a:t>
                      </a:r>
                      <a:r>
                        <a:rPr lang="en-US" sz="1000" kern="1200" dirty="0" err="1" smtClean="0">
                          <a:effectLst/>
                        </a:rPr>
                        <a:t>dalam</a:t>
                      </a:r>
                      <a:r>
                        <a:rPr lang="en-US" sz="1000" kern="1200" dirty="0" smtClean="0">
                          <a:effectLst/>
                        </a:rPr>
                        <a:t> </a:t>
                      </a:r>
                      <a:r>
                        <a:rPr lang="en-US" sz="1000" kern="1200" dirty="0" err="1" smtClean="0">
                          <a:effectLst/>
                        </a:rPr>
                        <a:t>bentuk</a:t>
                      </a:r>
                      <a:r>
                        <a:rPr lang="en-US" sz="1000" kern="1200" dirty="0" smtClean="0">
                          <a:effectLst/>
                        </a:rPr>
                        <a:t> </a:t>
                      </a:r>
                      <a:r>
                        <a:rPr lang="en-US" sz="1000" kern="1200" dirty="0" err="1" smtClean="0">
                          <a:effectLst/>
                        </a:rPr>
                        <a:t>lisan</a:t>
                      </a:r>
                      <a:r>
                        <a:rPr lang="en-US" sz="1000" kern="1200" dirty="0" smtClean="0">
                          <a:effectLst/>
                        </a:rPr>
                        <a:t> </a:t>
                      </a:r>
                      <a:r>
                        <a:rPr lang="en-US" sz="1000" kern="1200" dirty="0" err="1" smtClean="0">
                          <a:effectLst/>
                        </a:rPr>
                        <a:t>dan</a:t>
                      </a:r>
                      <a:r>
                        <a:rPr lang="en-US" sz="1000" kern="1200" dirty="0" smtClean="0">
                          <a:effectLst/>
                        </a:rPr>
                        <a:t> </a:t>
                      </a:r>
                      <a:r>
                        <a:rPr lang="en-US" sz="1000" kern="1200" dirty="0" err="1" smtClean="0">
                          <a:effectLst/>
                        </a:rPr>
                        <a:t>tertulis</a:t>
                      </a:r>
                      <a:r>
                        <a:rPr lang="en-US" sz="1000" kern="1200" dirty="0" smtClean="0">
                          <a:effectLst/>
                        </a:rPr>
                        <a:t> </a:t>
                      </a:r>
                      <a:r>
                        <a:rPr lang="en-US" sz="1000" kern="1200" dirty="0" err="1" smtClean="0">
                          <a:effectLst/>
                        </a:rPr>
                        <a:t>kepada</a:t>
                      </a:r>
                      <a:r>
                        <a:rPr lang="en-US" sz="1000" kern="1200" dirty="0" smtClean="0">
                          <a:effectLst/>
                        </a:rPr>
                        <a:t> </a:t>
                      </a:r>
                      <a:r>
                        <a:rPr lang="en-US" sz="1000" kern="1200" dirty="0" err="1" smtClean="0">
                          <a:effectLst/>
                        </a:rPr>
                        <a:t>audiens</a:t>
                      </a:r>
                      <a:r>
                        <a:rPr lang="en-US" sz="1000" kern="1200" dirty="0" smtClean="0">
                          <a:effectLst/>
                        </a:rPr>
                        <a:t>;</a:t>
                      </a:r>
                    </a:p>
                    <a:p>
                      <a:pPr marL="228600" indent="-228600">
                        <a:buFont typeface="+mj-lt"/>
                        <a:buAutoNum type="arabicPeriod"/>
                      </a:pPr>
                      <a:r>
                        <a:rPr lang="en-US" sz="1000" kern="1200" dirty="0" err="1" smtClean="0">
                          <a:effectLst/>
                        </a:rPr>
                        <a:t>Kemampuan</a:t>
                      </a:r>
                      <a:r>
                        <a:rPr lang="en-US" sz="1000" kern="1200" dirty="0" smtClean="0">
                          <a:effectLst/>
                        </a:rPr>
                        <a:t> </a:t>
                      </a:r>
                      <a:r>
                        <a:rPr lang="en-US" sz="1000" kern="1200" dirty="0" err="1" smtClean="0">
                          <a:effectLst/>
                        </a:rPr>
                        <a:t>untuk</a:t>
                      </a:r>
                      <a:r>
                        <a:rPr lang="en-US" sz="1000" kern="1200" dirty="0" smtClean="0">
                          <a:effectLst/>
                        </a:rPr>
                        <a:t> </a:t>
                      </a:r>
                      <a:r>
                        <a:rPr lang="en-US" sz="1000" kern="1200" dirty="0" err="1" smtClean="0">
                          <a:effectLst/>
                        </a:rPr>
                        <a:t>mengidentifikasi</a:t>
                      </a:r>
                      <a:r>
                        <a:rPr lang="en-US" sz="1000" kern="1200" dirty="0" smtClean="0">
                          <a:effectLst/>
                        </a:rPr>
                        <a:t> </a:t>
                      </a:r>
                      <a:r>
                        <a:rPr lang="en-US" sz="1000" kern="1200" dirty="0" err="1" smtClean="0">
                          <a:effectLst/>
                        </a:rPr>
                        <a:t>konteks</a:t>
                      </a:r>
                      <a:r>
                        <a:rPr lang="en-US" sz="1000" kern="1200" dirty="0" smtClean="0">
                          <a:effectLst/>
                        </a:rPr>
                        <a:t> di mana </a:t>
                      </a:r>
                      <a:r>
                        <a:rPr lang="en-US" sz="1000" kern="1200" dirty="0" err="1" smtClean="0">
                          <a:effectLst/>
                        </a:rPr>
                        <a:t>kekuatan</a:t>
                      </a:r>
                      <a:r>
                        <a:rPr lang="en-US" sz="1000" kern="1200" dirty="0" smtClean="0">
                          <a:effectLst/>
                        </a:rPr>
                        <a:t> </a:t>
                      </a:r>
                      <a:r>
                        <a:rPr lang="en-US" sz="1000" kern="1200" dirty="0" err="1" smtClean="0">
                          <a:effectLst/>
                        </a:rPr>
                        <a:t>disiplin</a:t>
                      </a:r>
                      <a:r>
                        <a:rPr lang="en-US" sz="1000" kern="1200" dirty="0" smtClean="0">
                          <a:effectLst/>
                        </a:rPr>
                        <a:t> </a:t>
                      </a:r>
                      <a:r>
                        <a:rPr lang="en-US" sz="1000" kern="1200" dirty="0" err="1" smtClean="0">
                          <a:effectLst/>
                        </a:rPr>
                        <a:t>keilmuan</a:t>
                      </a:r>
                      <a:r>
                        <a:rPr lang="en-US" sz="1000" kern="1200" dirty="0" smtClean="0">
                          <a:effectLst/>
                        </a:rPr>
                        <a:t> yang </a:t>
                      </a:r>
                      <a:r>
                        <a:rPr lang="en-US" sz="1000" kern="1200" dirty="0" err="1" smtClean="0">
                          <a:effectLst/>
                        </a:rPr>
                        <a:t>mendalam</a:t>
                      </a:r>
                      <a:r>
                        <a:rPr lang="en-US" sz="1000" kern="1200" dirty="0" smtClean="0">
                          <a:effectLst/>
                        </a:rPr>
                        <a:t> di </a:t>
                      </a:r>
                      <a:r>
                        <a:rPr lang="en-US" sz="1000" kern="1200" dirty="0" err="1" smtClean="0">
                          <a:effectLst/>
                        </a:rPr>
                        <a:t>bidang</a:t>
                      </a:r>
                      <a:r>
                        <a:rPr lang="en-US" sz="1000" kern="1200" dirty="0" smtClean="0">
                          <a:effectLst/>
                        </a:rPr>
                        <a:t> </a:t>
                      </a:r>
                      <a:r>
                        <a:rPr lang="en-US" sz="1000" kern="1200" dirty="0" err="1" smtClean="0">
                          <a:effectLst/>
                        </a:rPr>
                        <a:t>keahlian</a:t>
                      </a:r>
                      <a:r>
                        <a:rPr lang="en-US" sz="1000" kern="1200" dirty="0" smtClean="0">
                          <a:effectLst/>
                        </a:rPr>
                        <a:t> yang </a:t>
                      </a:r>
                      <a:r>
                        <a:rPr lang="en-US" sz="1000" kern="1200" dirty="0" err="1" smtClean="0">
                          <a:effectLst/>
                        </a:rPr>
                        <a:t>mereka</a:t>
                      </a:r>
                      <a:r>
                        <a:rPr lang="en-US" sz="1000" kern="1200" dirty="0" smtClean="0">
                          <a:effectLst/>
                        </a:rPr>
                        <a:t> </a:t>
                      </a:r>
                      <a:r>
                        <a:rPr lang="en-US" sz="1000" kern="1200" dirty="0" err="1" smtClean="0">
                          <a:effectLst/>
                        </a:rPr>
                        <a:t>pilih</a:t>
                      </a:r>
                      <a:r>
                        <a:rPr lang="en-US" sz="1000" kern="1200" dirty="0" smtClean="0">
                          <a:effectLst/>
                        </a:rPr>
                        <a:t> </a:t>
                      </a:r>
                      <a:r>
                        <a:rPr lang="en-US" sz="1000" kern="1200" dirty="0" err="1" smtClean="0">
                          <a:effectLst/>
                        </a:rPr>
                        <a:t>dapat</a:t>
                      </a:r>
                      <a:r>
                        <a:rPr lang="en-US" sz="1000" kern="1200" dirty="0" smtClean="0">
                          <a:effectLst/>
                        </a:rPr>
                        <a:t> </a:t>
                      </a:r>
                      <a:r>
                        <a:rPr lang="en-US" sz="1000" kern="1200" dirty="0" err="1" smtClean="0">
                          <a:effectLst/>
                        </a:rPr>
                        <a:t>berkontribusi</a:t>
                      </a:r>
                      <a:r>
                        <a:rPr lang="en-US" sz="1000" kern="1200" dirty="0" smtClean="0">
                          <a:effectLst/>
                        </a:rPr>
                        <a:t> </a:t>
                      </a:r>
                      <a:r>
                        <a:rPr lang="en-US" sz="1000" kern="1200" dirty="0" err="1" smtClean="0">
                          <a:effectLst/>
                        </a:rPr>
                        <a:t>untuk</a:t>
                      </a:r>
                      <a:r>
                        <a:rPr lang="en-US" sz="1000" kern="1200" dirty="0" smtClean="0">
                          <a:effectLst/>
                        </a:rPr>
                        <a:t> </a:t>
                      </a:r>
                      <a:r>
                        <a:rPr lang="en-US" sz="1000" kern="1200" dirty="0" err="1" smtClean="0">
                          <a:effectLst/>
                        </a:rPr>
                        <a:t>mengatasi</a:t>
                      </a:r>
                      <a:r>
                        <a:rPr lang="en-US" sz="1000" kern="1200" dirty="0" smtClean="0">
                          <a:effectLst/>
                        </a:rPr>
                        <a:t> </a:t>
                      </a:r>
                      <a:r>
                        <a:rPr lang="en-US" sz="1000" kern="1200" dirty="0" err="1" smtClean="0">
                          <a:effectLst/>
                        </a:rPr>
                        <a:t>masalah</a:t>
                      </a:r>
                      <a:r>
                        <a:rPr lang="en-US" sz="1000" kern="1200" dirty="0" smtClean="0">
                          <a:effectLst/>
                        </a:rPr>
                        <a:t> </a:t>
                      </a:r>
                      <a:r>
                        <a:rPr lang="en-US" sz="1000" kern="1200" dirty="0" err="1" smtClean="0">
                          <a:effectLst/>
                        </a:rPr>
                        <a:t>lingkungan</a:t>
                      </a:r>
                      <a:r>
                        <a:rPr lang="en-US" sz="1000" kern="1200" dirty="0" smtClean="0">
                          <a:effectLst/>
                        </a:rPr>
                        <a:t> yang </a:t>
                      </a:r>
                      <a:r>
                        <a:rPr lang="en-US" sz="1000" kern="1200" dirty="0" err="1" smtClean="0">
                          <a:effectLst/>
                        </a:rPr>
                        <a:t>lebih</a:t>
                      </a:r>
                      <a:r>
                        <a:rPr lang="en-US" sz="1000" kern="1200" dirty="0" smtClean="0">
                          <a:effectLst/>
                        </a:rPr>
                        <a:t> </a:t>
                      </a:r>
                      <a:r>
                        <a:rPr lang="en-US" sz="1000" kern="1200" dirty="0" err="1" smtClean="0">
                          <a:effectLst/>
                        </a:rPr>
                        <a:t>luas</a:t>
                      </a:r>
                      <a:r>
                        <a:rPr lang="en-US" sz="1000" kern="1200" dirty="0" smtClean="0">
                          <a:effectLst/>
                        </a:rPr>
                        <a:t>;</a:t>
                      </a:r>
                    </a:p>
                    <a:p>
                      <a:pPr marL="228600" indent="-228600">
                        <a:buFont typeface="+mj-lt"/>
                        <a:buAutoNum type="arabicPeriod"/>
                      </a:pPr>
                      <a:r>
                        <a:rPr lang="en-US" sz="1000" kern="1200" dirty="0" err="1" smtClean="0">
                          <a:effectLst/>
                        </a:rPr>
                        <a:t>Apresiasi</a:t>
                      </a:r>
                      <a:r>
                        <a:rPr lang="en-US" sz="1000" kern="1200" dirty="0" smtClean="0">
                          <a:effectLst/>
                        </a:rPr>
                        <a:t> </a:t>
                      </a:r>
                      <a:r>
                        <a:rPr lang="en-US" sz="1000" kern="1200" dirty="0" err="1" smtClean="0">
                          <a:effectLst/>
                        </a:rPr>
                        <a:t>mendalam</a:t>
                      </a:r>
                      <a:r>
                        <a:rPr lang="en-US" sz="1000" kern="1200" dirty="0" smtClean="0">
                          <a:effectLst/>
                        </a:rPr>
                        <a:t> </a:t>
                      </a:r>
                      <a:r>
                        <a:rPr lang="en-US" sz="1000" kern="1200" dirty="0" err="1" smtClean="0">
                          <a:effectLst/>
                        </a:rPr>
                        <a:t>terkait</a:t>
                      </a:r>
                      <a:r>
                        <a:rPr lang="en-US" sz="1000" kern="1200" dirty="0" smtClean="0">
                          <a:effectLst/>
                        </a:rPr>
                        <a:t> </a:t>
                      </a:r>
                      <a:r>
                        <a:rPr lang="en-US" sz="1000" kern="1200" dirty="0" err="1" smtClean="0">
                          <a:effectLst/>
                        </a:rPr>
                        <a:t>kontribusi</a:t>
                      </a:r>
                      <a:r>
                        <a:rPr lang="en-US" sz="1000" kern="1200" dirty="0" smtClean="0">
                          <a:effectLst/>
                        </a:rPr>
                        <a:t> </a:t>
                      </a:r>
                      <a:r>
                        <a:rPr lang="en-US" sz="1000" kern="1200" dirty="0" err="1" smtClean="0">
                          <a:effectLst/>
                        </a:rPr>
                        <a:t>berbagai</a:t>
                      </a:r>
                      <a:r>
                        <a:rPr lang="en-US" sz="1000" kern="1200" dirty="0" smtClean="0">
                          <a:effectLst/>
                        </a:rPr>
                        <a:t> </a:t>
                      </a:r>
                      <a:r>
                        <a:rPr lang="en-US" sz="1000" kern="1200" dirty="0" err="1" smtClean="0">
                          <a:effectLst/>
                        </a:rPr>
                        <a:t>disiplin</a:t>
                      </a:r>
                      <a:r>
                        <a:rPr lang="en-US" sz="1000" kern="1200" dirty="0" smtClean="0">
                          <a:effectLst/>
                        </a:rPr>
                        <a:t> </a:t>
                      </a:r>
                      <a:r>
                        <a:rPr lang="en-US" sz="1000" kern="1200" dirty="0" err="1" smtClean="0">
                          <a:effectLst/>
                        </a:rPr>
                        <a:t>ilmu</a:t>
                      </a:r>
                      <a:r>
                        <a:rPr lang="en-US" sz="1000" kern="1200" dirty="0" smtClean="0">
                          <a:effectLst/>
                        </a:rPr>
                        <a:t> </a:t>
                      </a:r>
                      <a:r>
                        <a:rPr lang="en-US" sz="1000" kern="1200" dirty="0" err="1" smtClean="0">
                          <a:effectLst/>
                        </a:rPr>
                        <a:t>untuk</a:t>
                      </a:r>
                      <a:r>
                        <a:rPr lang="en-US" sz="1000" kern="1200" dirty="0" smtClean="0">
                          <a:effectLst/>
                        </a:rPr>
                        <a:t> </a:t>
                      </a:r>
                      <a:r>
                        <a:rPr lang="en-US" sz="1000" kern="1200" dirty="0" err="1" smtClean="0">
                          <a:effectLst/>
                        </a:rPr>
                        <a:t>mengatasi</a:t>
                      </a:r>
                      <a:r>
                        <a:rPr lang="en-US" sz="1000" kern="1200" dirty="0" smtClean="0">
                          <a:effectLst/>
                        </a:rPr>
                        <a:t> </a:t>
                      </a:r>
                      <a:r>
                        <a:rPr lang="en-US" sz="1000" kern="1200" dirty="0" err="1" smtClean="0">
                          <a:effectLst/>
                        </a:rPr>
                        <a:t>masalah</a:t>
                      </a:r>
                      <a:r>
                        <a:rPr lang="en-US" sz="1000" kern="1200" dirty="0" smtClean="0">
                          <a:effectLst/>
                        </a:rPr>
                        <a:t> yang </a:t>
                      </a:r>
                      <a:r>
                        <a:rPr lang="en-US" sz="1000" kern="1200" dirty="0" err="1" smtClean="0">
                          <a:effectLst/>
                        </a:rPr>
                        <a:t>menantang</a:t>
                      </a:r>
                      <a:r>
                        <a:rPr lang="en-US" sz="1000" kern="1200" dirty="0" smtClean="0">
                          <a:effectLst/>
                        </a:rPr>
                        <a:t> </a:t>
                      </a:r>
                      <a:r>
                        <a:rPr lang="en-US" sz="1000" kern="1200" dirty="0" err="1" smtClean="0">
                          <a:effectLst/>
                        </a:rPr>
                        <a:t>dalam</a:t>
                      </a:r>
                      <a:r>
                        <a:rPr lang="en-US" sz="1000" kern="1200" dirty="0" smtClean="0">
                          <a:effectLst/>
                        </a:rPr>
                        <a:t> </a:t>
                      </a:r>
                      <a:r>
                        <a:rPr lang="en-US" sz="1000" kern="1200" dirty="0" err="1" smtClean="0">
                          <a:effectLst/>
                        </a:rPr>
                        <a:t>ilmu</a:t>
                      </a:r>
                      <a:r>
                        <a:rPr lang="en-US" sz="1000" kern="1200" dirty="0" smtClean="0">
                          <a:effectLst/>
                        </a:rPr>
                        <a:t> </a:t>
                      </a:r>
                      <a:r>
                        <a:rPr lang="en-US" sz="1000" kern="1200" dirty="0" err="1" smtClean="0">
                          <a:effectLst/>
                        </a:rPr>
                        <a:t>lingkungan</a:t>
                      </a:r>
                      <a:r>
                        <a:rPr lang="en-US" sz="1000" kern="1200" dirty="0" smtClean="0">
                          <a:effectLst/>
                        </a:rPr>
                        <a:t>, di mana </a:t>
                      </a:r>
                      <a:r>
                        <a:rPr lang="en-US" sz="1000" kern="1200" dirty="0" err="1" smtClean="0">
                          <a:effectLst/>
                        </a:rPr>
                        <a:t>membutuhkan</a:t>
                      </a:r>
                      <a:r>
                        <a:rPr lang="en-US" sz="1000" kern="1200" dirty="0" smtClean="0">
                          <a:effectLst/>
                        </a:rPr>
                        <a:t> </a:t>
                      </a:r>
                      <a:r>
                        <a:rPr lang="en-US" sz="1000" kern="1200" dirty="0" err="1" smtClean="0">
                          <a:effectLst/>
                        </a:rPr>
                        <a:t>kolaborasi</a:t>
                      </a:r>
                      <a:r>
                        <a:rPr lang="en-US" sz="1000" kern="1200" dirty="0" smtClean="0">
                          <a:effectLst/>
                        </a:rPr>
                        <a:t> </a:t>
                      </a:r>
                      <a:r>
                        <a:rPr lang="en-US" sz="1000" kern="1200" dirty="0" err="1" smtClean="0">
                          <a:effectLst/>
                        </a:rPr>
                        <a:t>dan</a:t>
                      </a:r>
                      <a:r>
                        <a:rPr lang="en-US" sz="1000" kern="1200" dirty="0" smtClean="0">
                          <a:effectLst/>
                        </a:rPr>
                        <a:t> respect</a:t>
                      </a:r>
                      <a:endParaRPr lang="en-US" sz="1000" b="0" i="1" kern="1200" dirty="0">
                        <a:solidFill>
                          <a:schemeClr val="tx1"/>
                        </a:solidFill>
                        <a:effectLst/>
                        <a:latin typeface="+mn-lt"/>
                        <a:ea typeface="+mn-ea"/>
                        <a:cs typeface="+mn-cs"/>
                      </a:endParaRPr>
                    </a:p>
                  </a:txBody>
                  <a:tcPr>
                    <a:solidFill>
                      <a:schemeClr val="bg1">
                        <a:alpha val="20000"/>
                      </a:schemeClr>
                    </a:solidFill>
                  </a:tcPr>
                </a:tc>
                <a:tc>
                  <a:txBody>
                    <a:bodyPr/>
                    <a:lstStyle/>
                    <a:p>
                      <a:pPr marL="304792" indent="-304792">
                        <a:buFont typeface="+mj-lt"/>
                        <a:buAutoNum type="arabicPeriod"/>
                      </a:pPr>
                      <a:r>
                        <a:rPr lang="en-US" sz="1200" dirty="0" err="1" smtClean="0"/>
                        <a:t>Memiliki</a:t>
                      </a:r>
                      <a:r>
                        <a:rPr lang="en-US" sz="1200" dirty="0" smtClean="0"/>
                        <a:t> </a:t>
                      </a:r>
                      <a:r>
                        <a:rPr lang="en-US" sz="1200" dirty="0" err="1" smtClean="0"/>
                        <a:t>persepsi</a:t>
                      </a:r>
                      <a:r>
                        <a:rPr lang="en-US" sz="1200" dirty="0" smtClean="0"/>
                        <a:t> yang </a:t>
                      </a:r>
                      <a:r>
                        <a:rPr lang="en-US" sz="1200" dirty="0" err="1" smtClean="0"/>
                        <a:t>holistik</a:t>
                      </a:r>
                      <a:r>
                        <a:rPr lang="en-US" sz="1200" dirty="0" smtClean="0"/>
                        <a:t> </a:t>
                      </a:r>
                      <a:r>
                        <a:rPr lang="en-US" sz="1200" dirty="0" err="1" smtClean="0"/>
                        <a:t>dan</a:t>
                      </a:r>
                      <a:r>
                        <a:rPr lang="en-US" sz="1200" dirty="0" smtClean="0"/>
                        <a:t> </a:t>
                      </a:r>
                      <a:r>
                        <a:rPr lang="en-US" sz="1200" dirty="0" err="1" smtClean="0"/>
                        <a:t>terintegrasi</a:t>
                      </a:r>
                      <a:r>
                        <a:rPr lang="en-US" sz="1200" dirty="0" smtClean="0"/>
                        <a:t> </a:t>
                      </a:r>
                      <a:r>
                        <a:rPr lang="en-US" sz="1200" dirty="0" err="1" smtClean="0"/>
                        <a:t>dalam</a:t>
                      </a:r>
                      <a:r>
                        <a:rPr lang="en-US" sz="1200" dirty="0" smtClean="0"/>
                        <a:t> </a:t>
                      </a:r>
                      <a:r>
                        <a:rPr lang="en-US" sz="1200" dirty="0" err="1" smtClean="0"/>
                        <a:t>pengelolaan</a:t>
                      </a:r>
                      <a:r>
                        <a:rPr lang="en-US" sz="1200" dirty="0" smtClean="0"/>
                        <a:t> </a:t>
                      </a:r>
                      <a:r>
                        <a:rPr lang="en-US" sz="1200" dirty="0" err="1" smtClean="0"/>
                        <a:t>lingkungan</a:t>
                      </a:r>
                      <a:r>
                        <a:rPr lang="en-US" sz="1200" dirty="0" smtClean="0"/>
                        <a:t> </a:t>
                      </a:r>
                      <a:r>
                        <a:rPr lang="en-US" sz="1200" dirty="0" err="1" smtClean="0"/>
                        <a:t>hidup</a:t>
                      </a:r>
                      <a:r>
                        <a:rPr lang="en-US" sz="1200" dirty="0" smtClean="0"/>
                        <a:t> </a:t>
                      </a:r>
                      <a:r>
                        <a:rPr lang="en-US" sz="1200" dirty="0" err="1" smtClean="0"/>
                        <a:t>serta</a:t>
                      </a:r>
                      <a:r>
                        <a:rPr lang="en-US" sz="1200" dirty="0" smtClean="0"/>
                        <a:t> </a:t>
                      </a:r>
                      <a:r>
                        <a:rPr lang="en-US" sz="1200" dirty="0" err="1" smtClean="0"/>
                        <a:t>memiliki</a:t>
                      </a:r>
                      <a:r>
                        <a:rPr lang="en-US" sz="1200" dirty="0" smtClean="0"/>
                        <a:t> </a:t>
                      </a:r>
                      <a:r>
                        <a:rPr lang="en-US" sz="1200" dirty="0" err="1" smtClean="0"/>
                        <a:t>kemampuan</a:t>
                      </a:r>
                      <a:r>
                        <a:rPr lang="en-US" sz="1200" dirty="0" smtClean="0"/>
                        <a:t> </a:t>
                      </a:r>
                      <a:r>
                        <a:rPr lang="en-US" sz="1200" dirty="0" err="1" smtClean="0"/>
                        <a:t>untuk</a:t>
                      </a:r>
                      <a:r>
                        <a:rPr lang="en-US" sz="1200" dirty="0" smtClean="0"/>
                        <a:t> </a:t>
                      </a:r>
                      <a:r>
                        <a:rPr lang="en-US" sz="1200" dirty="0" err="1" smtClean="0"/>
                        <a:t>menerapkan</a:t>
                      </a:r>
                      <a:r>
                        <a:rPr lang="en-US" sz="1200" dirty="0" smtClean="0"/>
                        <a:t> </a:t>
                      </a:r>
                      <a:r>
                        <a:rPr lang="en-US" sz="1200" dirty="0" err="1" smtClean="0"/>
                        <a:t>teori</a:t>
                      </a:r>
                      <a:r>
                        <a:rPr lang="en-US" sz="1200" dirty="0" smtClean="0"/>
                        <a:t> </a:t>
                      </a:r>
                      <a:r>
                        <a:rPr lang="en-US" sz="1200" dirty="0" err="1" smtClean="0"/>
                        <a:t>dan</a:t>
                      </a:r>
                      <a:r>
                        <a:rPr lang="en-US" sz="1200" dirty="0" smtClean="0"/>
                        <a:t> </a:t>
                      </a:r>
                      <a:r>
                        <a:rPr lang="en-US" sz="1200" dirty="0" err="1" smtClean="0"/>
                        <a:t>konsep</a:t>
                      </a:r>
                      <a:r>
                        <a:rPr lang="en-US" sz="1200" dirty="0" smtClean="0"/>
                        <a:t> </a:t>
                      </a:r>
                      <a:r>
                        <a:rPr lang="en-US" sz="1200" dirty="0" err="1" smtClean="0"/>
                        <a:t>ilmu</a:t>
                      </a:r>
                      <a:r>
                        <a:rPr lang="en-US" sz="1200" dirty="0" smtClean="0"/>
                        <a:t> </a:t>
                      </a:r>
                      <a:r>
                        <a:rPr lang="en-US" sz="1200" dirty="0" err="1" smtClean="0"/>
                        <a:t>lingkungan</a:t>
                      </a:r>
                      <a:r>
                        <a:rPr lang="en-US" sz="1200" dirty="0" smtClean="0"/>
                        <a:t> </a:t>
                      </a:r>
                      <a:r>
                        <a:rPr lang="en-US" sz="1200" dirty="0" err="1" smtClean="0"/>
                        <a:t>dalam</a:t>
                      </a:r>
                      <a:r>
                        <a:rPr lang="en-US" sz="1200" dirty="0" smtClean="0"/>
                        <a:t> </a:t>
                      </a:r>
                      <a:r>
                        <a:rPr lang="en-US" sz="1200" dirty="0" err="1" smtClean="0"/>
                        <a:t>pembangunan</a:t>
                      </a:r>
                      <a:r>
                        <a:rPr lang="en-US" sz="1200" dirty="0" smtClean="0"/>
                        <a:t> </a:t>
                      </a:r>
                      <a:r>
                        <a:rPr lang="en-US" sz="1200" dirty="0" err="1" smtClean="0"/>
                        <a:t>berkelanjutan</a:t>
                      </a:r>
                      <a:r>
                        <a:rPr lang="en-US" sz="1200" dirty="0" smtClean="0"/>
                        <a:t>; </a:t>
                      </a:r>
                    </a:p>
                    <a:p>
                      <a:pPr marL="304792" indent="-304792">
                        <a:buFont typeface="+mj-lt"/>
                        <a:buAutoNum type="arabicPeriod"/>
                      </a:pPr>
                      <a:r>
                        <a:rPr lang="en-US" sz="1200" dirty="0" err="1" smtClean="0"/>
                        <a:t>Mampu</a:t>
                      </a:r>
                      <a:r>
                        <a:rPr lang="en-US" sz="1200" dirty="0" smtClean="0"/>
                        <a:t> </a:t>
                      </a:r>
                      <a:r>
                        <a:rPr lang="en-US" sz="1200" dirty="0" err="1" smtClean="0"/>
                        <a:t>melakukan</a:t>
                      </a:r>
                      <a:r>
                        <a:rPr lang="en-US" sz="1200" dirty="0" smtClean="0"/>
                        <a:t> </a:t>
                      </a:r>
                      <a:r>
                        <a:rPr lang="en-US" sz="1200" dirty="0" err="1" smtClean="0"/>
                        <a:t>pendekatan</a:t>
                      </a:r>
                      <a:r>
                        <a:rPr lang="en-US" sz="1200" dirty="0" smtClean="0"/>
                        <a:t> yang </a:t>
                      </a:r>
                      <a:r>
                        <a:rPr lang="en-US" sz="1200" dirty="0" err="1" smtClean="0"/>
                        <a:t>menyeluruh</a:t>
                      </a:r>
                      <a:r>
                        <a:rPr lang="en-US" sz="1200" dirty="0" smtClean="0"/>
                        <a:t> (</a:t>
                      </a:r>
                      <a:r>
                        <a:rPr lang="en-US" sz="1200" dirty="0" err="1" smtClean="0"/>
                        <a:t>kritis</a:t>
                      </a:r>
                      <a:r>
                        <a:rPr lang="en-US" sz="1200" dirty="0" smtClean="0"/>
                        <a:t>, </a:t>
                      </a:r>
                      <a:r>
                        <a:rPr lang="en-US" sz="1200" dirty="0" err="1" smtClean="0"/>
                        <a:t>analitis</a:t>
                      </a:r>
                      <a:r>
                        <a:rPr lang="en-US" sz="1200" dirty="0" smtClean="0"/>
                        <a:t> </a:t>
                      </a:r>
                      <a:r>
                        <a:rPr lang="en-US" sz="1200" dirty="0" err="1" smtClean="0"/>
                        <a:t>dan</a:t>
                      </a:r>
                      <a:r>
                        <a:rPr lang="en-US" sz="1200" dirty="0" smtClean="0"/>
                        <a:t> </a:t>
                      </a:r>
                      <a:r>
                        <a:rPr lang="en-US" sz="1200" dirty="0" err="1" smtClean="0"/>
                        <a:t>evaluatif</a:t>
                      </a:r>
                      <a:r>
                        <a:rPr lang="en-US" sz="1200" dirty="0" smtClean="0"/>
                        <a:t>) </a:t>
                      </a:r>
                      <a:r>
                        <a:rPr lang="en-US" sz="1200" dirty="0" err="1" smtClean="0"/>
                        <a:t>mengenai</a:t>
                      </a:r>
                      <a:r>
                        <a:rPr lang="en-US" sz="1200" dirty="0" smtClean="0"/>
                        <a:t> </a:t>
                      </a:r>
                      <a:r>
                        <a:rPr lang="en-US" sz="1200" dirty="0" err="1" smtClean="0"/>
                        <a:t>pentingnya</a:t>
                      </a:r>
                      <a:r>
                        <a:rPr lang="en-US" sz="1200" dirty="0" smtClean="0"/>
                        <a:t> </a:t>
                      </a:r>
                      <a:r>
                        <a:rPr lang="en-US" sz="1200" dirty="0" err="1" smtClean="0"/>
                        <a:t>menjaga</a:t>
                      </a:r>
                      <a:r>
                        <a:rPr lang="en-US" sz="1200" dirty="0" smtClean="0"/>
                        <a:t> </a:t>
                      </a:r>
                      <a:r>
                        <a:rPr lang="en-US" sz="1200" dirty="0" err="1" smtClean="0"/>
                        <a:t>integritas</a:t>
                      </a:r>
                      <a:r>
                        <a:rPr lang="en-US" sz="1200" dirty="0" smtClean="0"/>
                        <a:t> </a:t>
                      </a:r>
                      <a:r>
                        <a:rPr lang="en-US" sz="1200" dirty="0" err="1" smtClean="0"/>
                        <a:t>dan</a:t>
                      </a:r>
                      <a:r>
                        <a:rPr lang="en-US" sz="1200" dirty="0" smtClean="0"/>
                        <a:t> </a:t>
                      </a:r>
                      <a:r>
                        <a:rPr lang="en-US" sz="1200" dirty="0" err="1" smtClean="0"/>
                        <a:t>fungsi</a:t>
                      </a:r>
                      <a:r>
                        <a:rPr lang="en-US" sz="1200" dirty="0" smtClean="0"/>
                        <a:t> </a:t>
                      </a:r>
                      <a:r>
                        <a:rPr lang="en-US" sz="1200" dirty="0" err="1" smtClean="0"/>
                        <a:t>lingkungan</a:t>
                      </a:r>
                      <a:r>
                        <a:rPr lang="en-US" sz="1200" dirty="0" smtClean="0"/>
                        <a:t> </a:t>
                      </a:r>
                      <a:r>
                        <a:rPr lang="en-US" sz="1200" dirty="0" err="1" smtClean="0"/>
                        <a:t>dalam</a:t>
                      </a:r>
                      <a:r>
                        <a:rPr lang="en-US" sz="1200" dirty="0" smtClean="0"/>
                        <a:t> </a:t>
                      </a:r>
                      <a:r>
                        <a:rPr lang="en-US" sz="1200" dirty="0" err="1" smtClean="0"/>
                        <a:t>kaitannya</a:t>
                      </a:r>
                      <a:r>
                        <a:rPr lang="en-US" sz="1200" dirty="0" smtClean="0"/>
                        <a:t> </a:t>
                      </a:r>
                      <a:r>
                        <a:rPr lang="en-US" sz="1200" dirty="0" err="1" smtClean="0"/>
                        <a:t>dengan</a:t>
                      </a:r>
                      <a:r>
                        <a:rPr lang="en-US" sz="1200" dirty="0" smtClean="0"/>
                        <a:t> </a:t>
                      </a:r>
                      <a:r>
                        <a:rPr lang="en-US" sz="1200" dirty="0" err="1" smtClean="0"/>
                        <a:t>pembangunan</a:t>
                      </a:r>
                      <a:r>
                        <a:rPr lang="en-US" sz="1200" dirty="0" smtClean="0"/>
                        <a:t> </a:t>
                      </a:r>
                      <a:r>
                        <a:rPr lang="en-US" sz="1200" dirty="0" err="1" smtClean="0"/>
                        <a:t>berkelanjutan</a:t>
                      </a:r>
                      <a:r>
                        <a:rPr lang="en-US" sz="1200" dirty="0" smtClean="0"/>
                        <a:t>; </a:t>
                      </a:r>
                    </a:p>
                    <a:p>
                      <a:pPr marL="304792" indent="-304792">
                        <a:buFont typeface="+mj-lt"/>
                        <a:buAutoNum type="arabicPeriod"/>
                      </a:pPr>
                      <a:r>
                        <a:rPr lang="en-US" sz="1200" dirty="0" err="1" smtClean="0"/>
                        <a:t>Memiliki</a:t>
                      </a:r>
                      <a:r>
                        <a:rPr lang="en-US" sz="1200" dirty="0" smtClean="0"/>
                        <a:t> </a:t>
                      </a:r>
                      <a:r>
                        <a:rPr lang="en-US" sz="1200" dirty="0" err="1" smtClean="0"/>
                        <a:t>perspektif</a:t>
                      </a:r>
                      <a:r>
                        <a:rPr lang="en-US" sz="1200" dirty="0" smtClean="0"/>
                        <a:t> </a:t>
                      </a:r>
                      <a:r>
                        <a:rPr lang="en-US" sz="1200" dirty="0" err="1" smtClean="0"/>
                        <a:t>multidimensi</a:t>
                      </a:r>
                      <a:r>
                        <a:rPr lang="en-US" sz="1200" dirty="0" smtClean="0"/>
                        <a:t> </a:t>
                      </a:r>
                      <a:r>
                        <a:rPr lang="en-US" sz="1200" dirty="0" err="1" smtClean="0"/>
                        <a:t>dan</a:t>
                      </a:r>
                      <a:r>
                        <a:rPr lang="en-US" sz="1200" dirty="0" smtClean="0"/>
                        <a:t> </a:t>
                      </a:r>
                      <a:r>
                        <a:rPr lang="en-US" sz="1200" dirty="0" err="1" smtClean="0"/>
                        <a:t>integratif</a:t>
                      </a:r>
                      <a:r>
                        <a:rPr lang="en-US" sz="1200" dirty="0" smtClean="0"/>
                        <a:t> </a:t>
                      </a:r>
                      <a:r>
                        <a:rPr lang="en-US" sz="1200" dirty="0" err="1" smtClean="0"/>
                        <a:t>dalam</a:t>
                      </a:r>
                      <a:r>
                        <a:rPr lang="en-US" sz="1200" dirty="0" smtClean="0"/>
                        <a:t> proses </a:t>
                      </a:r>
                      <a:r>
                        <a:rPr lang="en-US" sz="1200" dirty="0" err="1" smtClean="0"/>
                        <a:t>perumusan</a:t>
                      </a:r>
                      <a:r>
                        <a:rPr lang="en-US" sz="1200" dirty="0" smtClean="0"/>
                        <a:t> </a:t>
                      </a:r>
                      <a:r>
                        <a:rPr lang="en-US" sz="1200" dirty="0" err="1" smtClean="0"/>
                        <a:t>dan</a:t>
                      </a:r>
                      <a:r>
                        <a:rPr lang="en-US" sz="1200" dirty="0" smtClean="0"/>
                        <a:t> </a:t>
                      </a:r>
                      <a:r>
                        <a:rPr lang="en-US" sz="1200" dirty="0" err="1" smtClean="0"/>
                        <a:t>pengambilan</a:t>
                      </a:r>
                      <a:r>
                        <a:rPr lang="en-US" sz="1200" dirty="0" smtClean="0"/>
                        <a:t> </a:t>
                      </a:r>
                      <a:r>
                        <a:rPr lang="en-US" sz="1200" dirty="0" err="1" smtClean="0"/>
                        <a:t>keputusan</a:t>
                      </a:r>
                      <a:r>
                        <a:rPr lang="en-US" sz="1200" dirty="0" smtClean="0"/>
                        <a:t> </a:t>
                      </a:r>
                      <a:r>
                        <a:rPr lang="en-US" sz="1200" dirty="0" err="1" smtClean="0"/>
                        <a:t>pengelolaan</a:t>
                      </a:r>
                      <a:r>
                        <a:rPr lang="en-US" sz="1200" dirty="0" smtClean="0"/>
                        <a:t>/</a:t>
                      </a:r>
                      <a:r>
                        <a:rPr lang="en-US" sz="1200" dirty="0" err="1" smtClean="0"/>
                        <a:t>perencanaan</a:t>
                      </a:r>
                      <a:r>
                        <a:rPr lang="en-US" sz="1200" dirty="0" smtClean="0"/>
                        <a:t> </a:t>
                      </a:r>
                      <a:r>
                        <a:rPr lang="en-US" sz="1200" dirty="0" err="1" smtClean="0"/>
                        <a:t>lingkungan</a:t>
                      </a:r>
                      <a:r>
                        <a:rPr lang="en-US" sz="1200" dirty="0" smtClean="0"/>
                        <a:t>.</a:t>
                      </a:r>
                      <a:endParaRPr lang="en-US" sz="1200" dirty="0"/>
                    </a:p>
                  </a:txBody>
                  <a:tcPr>
                    <a:solidFill>
                      <a:schemeClr val="bg1">
                        <a:alpha val="20000"/>
                      </a:schemeClr>
                    </a:solidFill>
                  </a:tcPr>
                </a:tc>
                <a:extLst>
                  <a:ext uri="{0D108BD9-81ED-4DB2-BD59-A6C34878D82A}">
                    <a16:rowId xmlns:a16="http://schemas.microsoft.com/office/drawing/2014/main" val="1279833590"/>
                  </a:ext>
                </a:extLst>
              </a:tr>
            </a:tbl>
          </a:graphicData>
        </a:graphic>
      </p:graphicFrame>
    </p:spTree>
    <p:extLst>
      <p:ext uri="{BB962C8B-B14F-4D97-AF65-F5344CB8AC3E}">
        <p14:creationId xmlns:p14="http://schemas.microsoft.com/office/powerpoint/2010/main" val="25079056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graphicFrame>
        <p:nvGraphicFramePr>
          <p:cNvPr id="4" name="Table 3"/>
          <p:cNvGraphicFramePr>
            <a:graphicFrameLocks noGrp="1"/>
          </p:cNvGraphicFramePr>
          <p:nvPr>
            <p:extLst>
              <p:ext uri="{D42A27DB-BD31-4B8C-83A1-F6EECF244321}">
                <p14:modId xmlns:p14="http://schemas.microsoft.com/office/powerpoint/2010/main" val="958350444"/>
              </p:ext>
            </p:extLst>
          </p:nvPr>
        </p:nvGraphicFramePr>
        <p:xfrm>
          <a:off x="136654" y="182945"/>
          <a:ext cx="11896524" cy="6431280"/>
        </p:xfrm>
        <a:graphic>
          <a:graphicData uri="http://schemas.openxmlformats.org/drawingml/2006/table">
            <a:tbl>
              <a:tblPr firstRow="1" bandRow="1">
                <a:tableStyleId>{0505E3EF-67EA-436B-97B2-0124C06EBD24}</a:tableStyleId>
              </a:tblPr>
              <a:tblGrid>
                <a:gridCol w="3965508">
                  <a:extLst>
                    <a:ext uri="{9D8B030D-6E8A-4147-A177-3AD203B41FA5}">
                      <a16:colId xmlns:a16="http://schemas.microsoft.com/office/drawing/2014/main" val="599531147"/>
                    </a:ext>
                  </a:extLst>
                </a:gridCol>
                <a:gridCol w="3965508">
                  <a:extLst>
                    <a:ext uri="{9D8B030D-6E8A-4147-A177-3AD203B41FA5}">
                      <a16:colId xmlns:a16="http://schemas.microsoft.com/office/drawing/2014/main" val="2595139934"/>
                    </a:ext>
                  </a:extLst>
                </a:gridCol>
                <a:gridCol w="3965508">
                  <a:extLst>
                    <a:ext uri="{9D8B030D-6E8A-4147-A177-3AD203B41FA5}">
                      <a16:colId xmlns:a16="http://schemas.microsoft.com/office/drawing/2014/main" val="1223208133"/>
                    </a:ext>
                  </a:extLst>
                </a:gridCol>
              </a:tblGrid>
              <a:tr h="262960">
                <a:tc>
                  <a:txBody>
                    <a:bodyPr/>
                    <a:lstStyle/>
                    <a:p>
                      <a:pPr algn="ctr"/>
                      <a:r>
                        <a:rPr lang="en-US" sz="1400" dirty="0" smtClean="0"/>
                        <a:t>Generi</a:t>
                      </a:r>
                      <a:r>
                        <a:rPr lang="en-US" sz="1400" baseline="0" dirty="0" smtClean="0"/>
                        <a:t>c Skills </a:t>
                      </a:r>
                      <a:r>
                        <a:rPr lang="en-US" sz="1400" b="1" kern="1200" baseline="0" dirty="0" smtClean="0">
                          <a:solidFill>
                            <a:schemeClr val="dk1"/>
                          </a:solidFill>
                          <a:latin typeface="+mn-lt"/>
                          <a:ea typeface="+mn-ea"/>
                          <a:cs typeface="+mn-cs"/>
                        </a:rPr>
                        <a:t>(SN DIKTI 2020 and PEPSILI)</a:t>
                      </a:r>
                      <a:endParaRPr lang="en-US" sz="1400" dirty="0"/>
                    </a:p>
                  </a:txBody>
                  <a:tcP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dk1"/>
                          </a:solidFill>
                          <a:latin typeface="+mn-lt"/>
                          <a:ea typeface="+mn-ea"/>
                          <a:cs typeface="+mn-cs"/>
                        </a:rPr>
                        <a:t>Generic</a:t>
                      </a:r>
                      <a:r>
                        <a:rPr lang="en-US" sz="1400" baseline="0" dirty="0" smtClean="0"/>
                        <a:t> </a:t>
                      </a:r>
                      <a:r>
                        <a:rPr lang="en-US" sz="1400" b="1" kern="1200" baseline="0" dirty="0" smtClean="0">
                          <a:solidFill>
                            <a:schemeClr val="dk1"/>
                          </a:solidFill>
                          <a:latin typeface="+mn-lt"/>
                          <a:ea typeface="+mn-ea"/>
                          <a:cs typeface="+mn-cs"/>
                        </a:rPr>
                        <a:t>Skills (SN DIKTI 2020 and PEPSILI)</a:t>
                      </a:r>
                    </a:p>
                  </a:txBody>
                  <a:tcPr>
                    <a:solidFill>
                      <a:schemeClr val="bg1">
                        <a:lumMod val="85000"/>
                      </a:schemeClr>
                    </a:solidFill>
                  </a:tcPr>
                </a:tc>
                <a:tc>
                  <a:txBody>
                    <a:bodyPr/>
                    <a:lstStyle/>
                    <a:p>
                      <a:pPr algn="ctr"/>
                      <a:r>
                        <a:rPr lang="en-US" sz="1400" dirty="0" smtClean="0"/>
                        <a:t>Specific Skills (PEPSILI)</a:t>
                      </a:r>
                      <a:endParaRPr lang="en-US" sz="1400" dirty="0"/>
                    </a:p>
                  </a:txBody>
                  <a:tcPr>
                    <a:solidFill>
                      <a:schemeClr val="accent5">
                        <a:lumMod val="40000"/>
                        <a:lumOff val="60000"/>
                      </a:schemeClr>
                    </a:solidFill>
                  </a:tcPr>
                </a:tc>
                <a:extLst>
                  <a:ext uri="{0D108BD9-81ED-4DB2-BD59-A6C34878D82A}">
                    <a16:rowId xmlns:a16="http://schemas.microsoft.com/office/drawing/2014/main" val="806012778"/>
                  </a:ext>
                </a:extLst>
              </a:tr>
              <a:tr h="2621218">
                <a:tc rowSpan="3">
                  <a:txBody>
                    <a:bodyPr/>
                    <a:lstStyle/>
                    <a:p>
                      <a:pPr marL="228600" indent="-228600">
                        <a:buFont typeface="+mj-lt"/>
                        <a:buAutoNum type="arabicPeriod"/>
                      </a:pPr>
                      <a:r>
                        <a:rPr lang="en-US" sz="1100" dirty="0" smtClean="0"/>
                        <a:t>Able to develop logical, critical, systematic, and creative thinking through scientific research, creation of designs or works of art in the field of science and technology that pays attention to and applies humanities values ​​according to their field of expertise, compiles scientific conceptions and study results based on rules, procedures , and scientific ethics in the form of a thesis or other equivalent form, and uploaded on the university's website, as well as papers that have been published in accredited scientific journals or accepted in international journals; </a:t>
                      </a:r>
                      <a:r>
                        <a:rPr lang="en-US" sz="1100" b="1" dirty="0" smtClean="0"/>
                        <a:t>(GS1)</a:t>
                      </a:r>
                    </a:p>
                    <a:p>
                      <a:pPr marL="228600" indent="-228600">
                        <a:buFont typeface="+mj-lt"/>
                        <a:buAutoNum type="arabicPeriod"/>
                      </a:pPr>
                      <a:r>
                        <a:rPr lang="en-US" sz="1100" dirty="0" smtClean="0"/>
                        <a:t>Able to develop academic validation skills or environmental science studies in solving problems in society or relevant industries through the development of knowledge and expertise; </a:t>
                      </a:r>
                      <a:r>
                        <a:rPr lang="en-US" sz="1100" b="1" dirty="0" smtClean="0"/>
                        <a:t>(GS2)</a:t>
                      </a:r>
                      <a:endParaRPr lang="en-US" sz="1100" dirty="0" smtClean="0"/>
                    </a:p>
                    <a:p>
                      <a:pPr marL="228600" indent="-228600">
                        <a:buFont typeface="+mj-lt"/>
                        <a:buAutoNum type="arabicPeriod"/>
                      </a:pPr>
                      <a:r>
                        <a:rPr lang="en-US" sz="1100" dirty="0" smtClean="0"/>
                        <a:t>Able to develop insight in compiling ideas, thoughts, and scientific arguments responsibly and based on academic ethics, as well as communicating them through the media to the academic community and the wider community; </a:t>
                      </a:r>
                      <a:r>
                        <a:rPr lang="en-US" sz="1100" b="1" dirty="0" smtClean="0"/>
                        <a:t>(GS3)</a:t>
                      </a:r>
                      <a:endParaRPr lang="en-US" sz="1100" dirty="0" smtClean="0"/>
                    </a:p>
                    <a:p>
                      <a:pPr marL="228600" indent="-228600">
                        <a:buFont typeface="+mj-lt"/>
                        <a:buAutoNum type="arabicPeriod"/>
                      </a:pPr>
                      <a:r>
                        <a:rPr lang="en-US" sz="1100" dirty="0" smtClean="0"/>
                        <a:t>Able to develop and identify the scientific field that is the object of his research and position it into a research map developed through an interdisciplinary, multidisciplinary, or trans-disciplinary approach; </a:t>
                      </a:r>
                      <a:r>
                        <a:rPr lang="en-US" sz="1100" b="1" dirty="0" smtClean="0"/>
                        <a:t>(GS4)</a:t>
                      </a:r>
                      <a:endParaRPr lang="en-US" sz="1100" dirty="0" smtClean="0"/>
                    </a:p>
                    <a:p>
                      <a:pPr marL="228600" indent="-228600">
                        <a:buFont typeface="+mj-lt"/>
                        <a:buAutoNum type="arabicPeriod"/>
                      </a:pPr>
                      <a:r>
                        <a:rPr lang="en-US" sz="1100" dirty="0" smtClean="0"/>
                        <a:t>Able to develop skills to make decisions in the context of solving environmental science and technology development problems that pay attention to and apply humanities values ​​based on analytical or experimental studies of information and data; </a:t>
                      </a:r>
                      <a:r>
                        <a:rPr lang="en-US" sz="1100" b="1" dirty="0" smtClean="0"/>
                        <a:t>(GS5)</a:t>
                      </a:r>
                    </a:p>
                    <a:p>
                      <a:pPr marL="228600" indent="-228600">
                        <a:buFont typeface="+mj-lt"/>
                        <a:buAutoNum type="arabicPeriod" startAt="6"/>
                      </a:pPr>
                      <a:r>
                        <a:rPr lang="en-US" sz="1100" dirty="0" smtClean="0"/>
                        <a:t>Able to develop, manage and maintain a network with colleagues, peers within the Institute and the wider research community; </a:t>
                      </a:r>
                      <a:r>
                        <a:rPr lang="en-US" sz="1100" b="1" dirty="0" smtClean="0"/>
                        <a:t>(GS6)</a:t>
                      </a:r>
                      <a:endParaRPr lang="en-US" sz="1100" dirty="0" smtClean="0"/>
                    </a:p>
                    <a:p>
                      <a:pPr marL="228600" indent="-228600">
                        <a:buFont typeface="+mj-lt"/>
                        <a:buAutoNum type="arabicPeriod" startAt="6"/>
                      </a:pPr>
                      <a:r>
                        <a:rPr lang="en-US" sz="1100" dirty="0" smtClean="0"/>
                        <a:t>Able to develop and increase learning capacity independently; and </a:t>
                      </a:r>
                      <a:r>
                        <a:rPr lang="en-US" sz="1100" b="1" dirty="0" smtClean="0"/>
                        <a:t>(GS7)</a:t>
                      </a:r>
                    </a:p>
                    <a:p>
                      <a:pPr marL="228600" marR="0" indent="-228600" algn="l" defTabSz="914400" rtl="0" eaLnBrk="1" fontAlgn="auto" latinLnBrk="0" hangingPunct="1">
                        <a:lnSpc>
                          <a:spcPct val="100000"/>
                        </a:lnSpc>
                        <a:spcBef>
                          <a:spcPts val="0"/>
                        </a:spcBef>
                        <a:spcAft>
                          <a:spcPts val="0"/>
                        </a:spcAft>
                        <a:buClrTx/>
                        <a:buSzTx/>
                        <a:buFont typeface="+mj-lt"/>
                        <a:buAutoNum type="arabicPeriod" startAt="6"/>
                        <a:tabLst/>
                        <a:defRPr/>
                      </a:pPr>
                      <a:r>
                        <a:rPr lang="en-US" sz="1100" dirty="0" smtClean="0"/>
                        <a:t>Able to develop the ability to document, store, secure, and rediscover research data in order to ensure validity and prevent plagiarism; </a:t>
                      </a:r>
                      <a:r>
                        <a:rPr lang="en-US" sz="1100" b="1" dirty="0" smtClean="0"/>
                        <a:t>(GS8)</a:t>
                      </a:r>
                      <a:endParaRPr lang="en-US" sz="1100" dirty="0" smtClean="0"/>
                    </a:p>
                    <a:p>
                      <a:pPr marL="228600" indent="-228600">
                        <a:buFont typeface="+mj-lt"/>
                        <a:buAutoNum type="arabicPeriod" startAt="6"/>
                      </a:pPr>
                      <a:endParaRPr lang="en-US" sz="1100" dirty="0" smtClean="0"/>
                    </a:p>
                  </a:txBody>
                  <a:tcPr>
                    <a:solidFill>
                      <a:schemeClr val="bg1">
                        <a:lumMod val="85000"/>
                      </a:schemeClr>
                    </a:solidFill>
                  </a:tcPr>
                </a:tc>
                <a:tc>
                  <a:txBody>
                    <a:bodyPr/>
                    <a:lstStyle/>
                    <a:p>
                      <a:pPr marL="228600" indent="-228600">
                        <a:buFont typeface="+mj-lt"/>
                        <a:buAutoNum type="arabicPeriod" startAt="9"/>
                      </a:pPr>
                      <a:r>
                        <a:rPr lang="en-US" sz="1100" dirty="0" smtClean="0"/>
                        <a:t>Able to develop his ability to publish academic works in accredited national scientific journals or reputable international journals; </a:t>
                      </a:r>
                      <a:r>
                        <a:rPr lang="en-US" sz="1100" b="1" dirty="0" smtClean="0"/>
                        <a:t>(GS9)</a:t>
                      </a:r>
                      <a:endParaRPr lang="en-US" sz="1100" dirty="0" smtClean="0"/>
                    </a:p>
                    <a:p>
                      <a:pPr marL="228600" indent="-228600">
                        <a:buFont typeface="+mj-lt"/>
                        <a:buAutoNum type="arabicPeriod" startAt="9"/>
                      </a:pPr>
                      <a:r>
                        <a:rPr lang="en-US" sz="1100" dirty="0" smtClean="0"/>
                        <a:t>Able to develop adaptability, work together, be creative, contribute, and innovate in applying environmental science to social life and play a role as a global citizen with a global perspective; </a:t>
                      </a:r>
                      <a:r>
                        <a:rPr lang="en-US" sz="1100" b="1" dirty="0" smtClean="0"/>
                        <a:t>(GS10)</a:t>
                      </a:r>
                      <a:endParaRPr lang="en-US" sz="1100" dirty="0" smtClean="0"/>
                    </a:p>
                    <a:p>
                      <a:pPr marL="228600" indent="-228600">
                        <a:buFont typeface="+mj-lt"/>
                        <a:buAutoNum type="arabicPeriod" startAt="9"/>
                      </a:pPr>
                      <a:r>
                        <a:rPr lang="en-US" sz="1100" dirty="0" smtClean="0"/>
                        <a:t>Able to develop personal abilities in upholding academic integrity in general and preventing plagiarism practices; </a:t>
                      </a:r>
                      <a:r>
                        <a:rPr lang="en-US" sz="1100" b="1" dirty="0" smtClean="0"/>
                        <a:t>(GS11)</a:t>
                      </a:r>
                      <a:endParaRPr lang="en-US" sz="1100" dirty="0" smtClean="0"/>
                    </a:p>
                    <a:p>
                      <a:pPr marL="228600" indent="-228600">
                        <a:buFont typeface="+mj-lt"/>
                        <a:buAutoNum type="arabicPeriod" startAt="9"/>
                      </a:pPr>
                      <a:r>
                        <a:rPr lang="en-US" sz="1100" dirty="0" smtClean="0"/>
                        <a:t>Able to develop creativity in using information technology in the context of scientific development and implementation of areas of expertise; and able to use at least one international language for oral and written communication. </a:t>
                      </a:r>
                      <a:r>
                        <a:rPr lang="en-US" sz="1100" b="1" dirty="0" smtClean="0"/>
                        <a:t>(GS12)</a:t>
                      </a:r>
                      <a:endParaRPr lang="en-US" sz="1100" dirty="0" smtClean="0"/>
                    </a:p>
                  </a:txBody>
                  <a:tcPr>
                    <a:solidFill>
                      <a:schemeClr val="bg1">
                        <a:lumMod val="85000"/>
                      </a:schemeClr>
                    </a:solidFill>
                  </a:tcPr>
                </a:tc>
                <a:tc>
                  <a:txBody>
                    <a:bodyPr/>
                    <a:lstStyle/>
                    <a:p>
                      <a:pPr marL="342900" lvl="0" indent="-342900">
                        <a:buFont typeface="+mj-lt"/>
                        <a:buAutoNum type="arabicPeriod"/>
                      </a:pPr>
                      <a:r>
                        <a:rPr lang="en-US" sz="1100" kern="1200" dirty="0" smtClean="0">
                          <a:effectLst/>
                        </a:rPr>
                        <a:t>Develop science based on the principles, principles, and scope of environmental protection and management; </a:t>
                      </a:r>
                      <a:r>
                        <a:rPr lang="en-US" sz="1100" b="1" kern="1200" dirty="0" smtClean="0">
                          <a:effectLst/>
                        </a:rPr>
                        <a:t>(SS1)</a:t>
                      </a:r>
                    </a:p>
                    <a:p>
                      <a:pPr marL="342900" lvl="0" indent="-342900">
                        <a:buFont typeface="+mj-lt"/>
                        <a:buAutoNum type="arabicPeriod"/>
                      </a:pPr>
                      <a:r>
                        <a:rPr lang="en-US" sz="1100" kern="1200" dirty="0" smtClean="0">
                          <a:effectLst/>
                        </a:rPr>
                        <a:t>Develop science based on the latest environmental issues, as well as international and national protocols and/or agendas in environmental protection and management to realize sustainable development; </a:t>
                      </a:r>
                      <a:r>
                        <a:rPr lang="en-US" sz="1100" b="1" kern="1200" dirty="0" smtClean="0">
                          <a:effectLst/>
                        </a:rPr>
                        <a:t>(SS2)</a:t>
                      </a:r>
                    </a:p>
                    <a:p>
                      <a:pPr marL="342900" lvl="0" indent="-342900">
                        <a:buFont typeface="+mj-lt"/>
                        <a:buAutoNum type="arabicPeriod"/>
                      </a:pPr>
                      <a:r>
                        <a:rPr lang="en-US" sz="1100" kern="1200" dirty="0" smtClean="0">
                          <a:effectLst/>
                        </a:rPr>
                        <a:t>Develop and prepare plans, directions for utilization, control, maintenance, environmental supervision, directions for law enforcement efforts; </a:t>
                      </a:r>
                      <a:r>
                        <a:rPr lang="en-US" sz="1100" b="1" kern="1200" dirty="0" smtClean="0">
                          <a:effectLst/>
                        </a:rPr>
                        <a:t>(SS3) </a:t>
                      </a:r>
                      <a:r>
                        <a:rPr lang="en-US" sz="1100" kern="1200" dirty="0" smtClean="0">
                          <a:effectLst/>
                        </a:rPr>
                        <a:t>and</a:t>
                      </a:r>
                    </a:p>
                    <a:p>
                      <a:pPr marL="342900" lvl="0" indent="-342900">
                        <a:buFont typeface="+mj-lt"/>
                        <a:buAutoNum type="arabicPeriod"/>
                      </a:pPr>
                      <a:r>
                        <a:rPr lang="en-US" sz="1100" kern="1200" dirty="0" smtClean="0">
                          <a:effectLst/>
                        </a:rPr>
                        <a:t>Develop research methods and be able to conduct environmental research through multidisciplinary and transdisciplinary approaches for the presentation of environmental resource data, evaluation, and solving environmental problems in a comprehensive manner. </a:t>
                      </a:r>
                      <a:r>
                        <a:rPr lang="en-US" sz="1100" b="1" kern="1200" dirty="0" smtClean="0">
                          <a:effectLst/>
                        </a:rPr>
                        <a:t>(SS4)</a:t>
                      </a:r>
                      <a:endParaRPr lang="en-US" sz="1100" b="1" dirty="0"/>
                    </a:p>
                  </a:txBody>
                  <a:tcPr>
                    <a:solidFill>
                      <a:schemeClr val="accent5">
                        <a:lumMod val="40000"/>
                        <a:lumOff val="60000"/>
                      </a:schemeClr>
                    </a:solidFill>
                  </a:tcPr>
                </a:tc>
                <a:extLst>
                  <a:ext uri="{0D108BD9-81ED-4DB2-BD59-A6C34878D82A}">
                    <a16:rowId xmlns:a16="http://schemas.microsoft.com/office/drawing/2014/main" val="3877951302"/>
                  </a:ext>
                </a:extLst>
              </a:tr>
              <a:tr h="252046">
                <a:tc vMerge="1">
                  <a:txBody>
                    <a:bodyPr/>
                    <a:lstStyle/>
                    <a:p>
                      <a:pPr algn="ct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baseline="0" dirty="0" smtClean="0">
                          <a:solidFill>
                            <a:schemeClr val="dk1"/>
                          </a:solidFill>
                          <a:latin typeface="+mn-lt"/>
                          <a:ea typeface="+mn-ea"/>
                          <a:cs typeface="+mn-cs"/>
                        </a:rPr>
                        <a:t>Knowledge (PEPSILI)</a:t>
                      </a:r>
                    </a:p>
                  </a:txBody>
                  <a:tcPr>
                    <a:solidFill>
                      <a:schemeClr val="accent4">
                        <a:lumMod val="40000"/>
                        <a:lumOff val="60000"/>
                      </a:schemeClr>
                    </a:solidFill>
                  </a:tcPr>
                </a:tc>
                <a:tc>
                  <a:txBody>
                    <a:bodyPr/>
                    <a:lstStyle/>
                    <a:p>
                      <a:pPr algn="ctr"/>
                      <a:r>
                        <a:rPr lang="en-US" sz="1400" b="1" dirty="0" smtClean="0"/>
                        <a:t>Program Expected Learning</a:t>
                      </a:r>
                      <a:r>
                        <a:rPr lang="en-US" sz="1400" b="1" baseline="0" dirty="0" smtClean="0"/>
                        <a:t> Outcomes (PSMIL)</a:t>
                      </a:r>
                      <a:endParaRPr lang="en-US" sz="1400" b="1" dirty="0"/>
                    </a:p>
                  </a:txBody>
                  <a:tcPr>
                    <a:solidFill>
                      <a:schemeClr val="accent6">
                        <a:lumMod val="40000"/>
                        <a:lumOff val="60000"/>
                      </a:schemeClr>
                    </a:solidFill>
                  </a:tcPr>
                </a:tc>
                <a:extLst>
                  <a:ext uri="{0D108BD9-81ED-4DB2-BD59-A6C34878D82A}">
                    <a16:rowId xmlns:a16="http://schemas.microsoft.com/office/drawing/2014/main" val="127806894"/>
                  </a:ext>
                </a:extLst>
              </a:tr>
              <a:tr h="2996467">
                <a:tc vMerge="1">
                  <a:txBody>
                    <a:bodyPr/>
                    <a:lstStyle/>
                    <a:p>
                      <a:pPr marL="228600" indent="-228600">
                        <a:buFont typeface="+mj-lt"/>
                        <a:buAutoNum type="arabicPeriod"/>
                      </a:pPr>
                      <a:endParaRPr lang="en-US" sz="700" dirty="0"/>
                    </a:p>
                  </a:txBody>
                  <a:tcPr/>
                </a:tc>
                <a:tc>
                  <a:txBody>
                    <a:bodyPr/>
                    <a:lstStyle/>
                    <a:p>
                      <a:pPr marL="342900" lvl="0" indent="-342900">
                        <a:buFont typeface="+mj-lt"/>
                        <a:buAutoNum type="arabicPeriod"/>
                      </a:pPr>
                      <a:r>
                        <a:rPr lang="en-US" sz="1100" dirty="0" smtClean="0"/>
                        <a:t>Mastering the concept of academic integrity in general and the concept of plagiarism in particular, in terms of the types of plagiarism, the consequences of violations and efforts to prevent them; </a:t>
                      </a:r>
                      <a:r>
                        <a:rPr lang="en-US" sz="1100" b="1" dirty="0" smtClean="0"/>
                        <a:t>(K1)</a:t>
                      </a:r>
                    </a:p>
                    <a:p>
                      <a:pPr marL="342900" lvl="0" indent="-342900">
                        <a:buFont typeface="+mj-lt"/>
                        <a:buAutoNum type="arabicPeriod"/>
                      </a:pPr>
                      <a:r>
                        <a:rPr lang="en-US" sz="1100" dirty="0" smtClean="0"/>
                        <a:t>Develop environmental science concepts and theories in depth; </a:t>
                      </a:r>
                      <a:r>
                        <a:rPr lang="en-US" sz="1100" b="1" dirty="0" smtClean="0"/>
                        <a:t>(K2)</a:t>
                      </a:r>
                    </a:p>
                    <a:p>
                      <a:pPr marL="342900" lvl="0" indent="-342900">
                        <a:buFont typeface="+mj-lt"/>
                        <a:buAutoNum type="arabicPeriod"/>
                      </a:pPr>
                      <a:r>
                        <a:rPr lang="en-US" sz="1100" dirty="0" smtClean="0"/>
                        <a:t>Develop natural environmental systems and their relationship with humans; </a:t>
                      </a:r>
                      <a:r>
                        <a:rPr lang="en-US" sz="1100" b="1" dirty="0" smtClean="0"/>
                        <a:t>(K3)</a:t>
                      </a:r>
                    </a:p>
                    <a:p>
                      <a:pPr marL="342900" lvl="0" indent="-342900">
                        <a:buFont typeface="+mj-lt"/>
                        <a:buAutoNum type="arabicPeriod"/>
                      </a:pPr>
                      <a:r>
                        <a:rPr lang="en-US" sz="1100" dirty="0" smtClean="0"/>
                        <a:t>Develop the principles of diversity, interrelationship, dependence, harmony and sustainability between the physical, biotic, and socio-cultural environment; </a:t>
                      </a:r>
                      <a:r>
                        <a:rPr lang="en-US" sz="1100" b="1" dirty="0" smtClean="0"/>
                        <a:t>(K4)</a:t>
                      </a:r>
                    </a:p>
                    <a:p>
                      <a:pPr marL="342900" lvl="0" indent="-342900">
                        <a:buFont typeface="+mj-lt"/>
                        <a:buAutoNum type="arabicPeriod"/>
                      </a:pPr>
                      <a:r>
                        <a:rPr lang="en-US" sz="1100" dirty="0" smtClean="0"/>
                        <a:t>Develop, characterize and evaluate human influences on environmental systems; </a:t>
                      </a:r>
                      <a:r>
                        <a:rPr lang="en-US" sz="1100" b="1" dirty="0" smtClean="0"/>
                        <a:t>(K5)</a:t>
                      </a:r>
                    </a:p>
                    <a:p>
                      <a:pPr marL="342900" lvl="0" indent="-342900">
                        <a:buFont typeface="+mj-lt"/>
                        <a:buAutoNum type="arabicPeriod"/>
                      </a:pPr>
                      <a:r>
                        <a:rPr lang="en-US" sz="1100" dirty="0" smtClean="0"/>
                        <a:t>Develop knowledge and application of environmental science through research to produce innovative and tested works; and </a:t>
                      </a:r>
                      <a:r>
                        <a:rPr lang="en-US" sz="1100" b="1" dirty="0" smtClean="0"/>
                        <a:t>(K6)</a:t>
                      </a:r>
                    </a:p>
                    <a:p>
                      <a:pPr marL="342900" lvl="0" indent="-342900">
                        <a:buFont typeface="+mj-lt"/>
                        <a:buAutoNum type="arabicPeriod"/>
                      </a:pPr>
                      <a:r>
                        <a:rPr lang="en-US" sz="1100" dirty="0" smtClean="0"/>
                        <a:t>Develop and manage research to solve environmental problems to realize sustainable development. </a:t>
                      </a:r>
                      <a:r>
                        <a:rPr lang="en-US" sz="1100" b="1" dirty="0" smtClean="0"/>
                        <a:t>(K7)</a:t>
                      </a:r>
                      <a:endParaRPr lang="en-US" sz="1100" b="1" dirty="0"/>
                    </a:p>
                  </a:txBody>
                  <a:tcPr>
                    <a:solidFill>
                      <a:schemeClr val="accent4">
                        <a:lumMod val="40000"/>
                        <a:lumOff val="60000"/>
                      </a:schemeClr>
                    </a:solidFill>
                  </a:tcPr>
                </a:tc>
                <a:tc>
                  <a:txBody>
                    <a:bodyPr/>
                    <a:lstStyle/>
                    <a:p>
                      <a:pPr marL="304792" indent="-304792">
                        <a:buFont typeface="+mj-lt"/>
                        <a:buAutoNum type="arabicPeriod"/>
                      </a:pPr>
                      <a:r>
                        <a:rPr lang="en-US" sz="1100" dirty="0" smtClean="0"/>
                        <a:t>Have a holistic and integrated perception in environmental management and have the ability to apply environmental science theories and concepts in the sustainable development;  </a:t>
                      </a:r>
                      <a:r>
                        <a:rPr lang="en-US" sz="1100" b="1" dirty="0" smtClean="0"/>
                        <a:t>(PELO1)</a:t>
                      </a:r>
                    </a:p>
                    <a:p>
                      <a:pPr marL="304792" indent="-304792">
                        <a:buFont typeface="+mj-lt"/>
                        <a:buAutoNum type="arabicPeriod"/>
                      </a:pPr>
                      <a:r>
                        <a:rPr lang="en-US" sz="1100" dirty="0" smtClean="0"/>
                        <a:t>Have a thorough (critical, analytical</a:t>
                      </a:r>
                      <a:r>
                        <a:rPr lang="en-US" sz="1100" baseline="0" dirty="0" smtClean="0"/>
                        <a:t> and evaluative)</a:t>
                      </a:r>
                      <a:r>
                        <a:rPr lang="en-US" sz="1100" dirty="0" smtClean="0"/>
                        <a:t> approach regarding the importance of maintaining the integrity and function of the environment in relation to sustainable</a:t>
                      </a:r>
                      <a:r>
                        <a:rPr lang="en-US" sz="1100" baseline="0" dirty="0" smtClean="0"/>
                        <a:t> </a:t>
                      </a:r>
                      <a:r>
                        <a:rPr lang="en-US" sz="1100" dirty="0" smtClean="0"/>
                        <a:t>development; </a:t>
                      </a:r>
                      <a:r>
                        <a:rPr lang="en-US" sz="1100" b="1" dirty="0" smtClean="0"/>
                        <a:t>(PELO2)</a:t>
                      </a:r>
                    </a:p>
                    <a:p>
                      <a:pPr marL="304792" indent="-304792">
                        <a:buFont typeface="+mj-lt"/>
                        <a:buAutoNum type="arabicPeriod"/>
                      </a:pPr>
                      <a:r>
                        <a:rPr lang="en-US" sz="1100" dirty="0" smtClean="0"/>
                        <a:t>Have a multidimensional and integrative perspective in the formulation and decision-making process of environmental management / planning </a:t>
                      </a:r>
                      <a:r>
                        <a:rPr lang="en-US" sz="1100" b="1" dirty="0" smtClean="0"/>
                        <a:t>(PELO3)</a:t>
                      </a:r>
                    </a:p>
                  </a:txBody>
                  <a:tcPr>
                    <a:solidFill>
                      <a:schemeClr val="accent6">
                        <a:lumMod val="40000"/>
                        <a:lumOff val="60000"/>
                      </a:schemeClr>
                    </a:solidFill>
                  </a:tcPr>
                </a:tc>
                <a:extLst>
                  <a:ext uri="{0D108BD9-81ED-4DB2-BD59-A6C34878D82A}">
                    <a16:rowId xmlns:a16="http://schemas.microsoft.com/office/drawing/2014/main" val="2822037833"/>
                  </a:ext>
                </a:extLst>
              </a:tr>
            </a:tbl>
          </a:graphicData>
        </a:graphic>
      </p:graphicFrame>
      <p:sp>
        <p:nvSpPr>
          <p:cNvPr id="6" name="Rectangle 5"/>
          <p:cNvSpPr/>
          <p:nvPr/>
        </p:nvSpPr>
        <p:spPr>
          <a:xfrm>
            <a:off x="8079971" y="5434163"/>
            <a:ext cx="3953207" cy="11800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Google Shape;196;p27"/>
          <p:cNvSpPr txBox="1">
            <a:spLocks/>
          </p:cNvSpPr>
          <p:nvPr/>
        </p:nvSpPr>
        <p:spPr>
          <a:xfrm flipH="1">
            <a:off x="8079971" y="5445248"/>
            <a:ext cx="2540000" cy="808237"/>
          </a:xfrm>
          <a:prstGeom prst="rect">
            <a:avLst/>
          </a:prstGeom>
        </p:spPr>
        <p:txBody>
          <a:bodyPr spcFirstLastPara="1" vert="horz" wrap="square" lIns="121900" tIns="121900" rIns="121900" bIns="12190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US" sz="3600" b="1" dirty="0" smtClean="0">
                <a:latin typeface="+mn-lt"/>
              </a:rPr>
              <a:t>LEARNING OUTCOMES</a:t>
            </a:r>
            <a:endParaRPr lang="en-US" sz="3600" b="1" dirty="0">
              <a:latin typeface="+mn-lt"/>
            </a:endParaRPr>
          </a:p>
        </p:txBody>
      </p:sp>
      <p:pic>
        <p:nvPicPr>
          <p:cNvPr id="1026" name="Picture 2" descr="PEPSILI - Program Studi Ilmu Lingkungan Indones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71792" y="5514111"/>
            <a:ext cx="1046141" cy="10409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04791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6" name="Google Shape;196;p27"/>
          <p:cNvSpPr txBox="1">
            <a:spLocks noGrp="1"/>
          </p:cNvSpPr>
          <p:nvPr>
            <p:ph type="ctrTitle"/>
          </p:nvPr>
        </p:nvSpPr>
        <p:spPr>
          <a:xfrm flipH="1">
            <a:off x="-1" y="5743819"/>
            <a:ext cx="3723385" cy="808237"/>
          </a:xfrm>
          <a:prstGeom prst="rect">
            <a:avLst/>
          </a:prstGeom>
        </p:spPr>
        <p:txBody>
          <a:bodyPr spcFirstLastPara="1" vert="horz" wrap="square" lIns="121900" tIns="121900" rIns="121900" bIns="121900" rtlCol="0" anchor="t" anchorCtr="0">
            <a:noAutofit/>
          </a:bodyPr>
          <a:lstStyle/>
          <a:p>
            <a:pPr algn="l"/>
            <a:r>
              <a:rPr lang="es" sz="2000" b="1" dirty="0" smtClean="0"/>
              <a:t>COURSE STRUCTURE</a:t>
            </a:r>
            <a:br>
              <a:rPr lang="es" sz="2000" b="1" dirty="0" smtClean="0"/>
            </a:br>
            <a:r>
              <a:rPr lang="es" sz="2000" b="1" dirty="0" smtClean="0"/>
              <a:t>MASTER PROGRAM ON ENVIRONMENTAL SCIENCE</a:t>
            </a:r>
            <a:endParaRPr sz="2000" b="1" dirty="0"/>
          </a:p>
        </p:txBody>
      </p:sp>
      <p:sp>
        <p:nvSpPr>
          <p:cNvPr id="61" name="Google Shape;196;p27"/>
          <p:cNvSpPr txBox="1">
            <a:spLocks noGrp="1"/>
          </p:cNvSpPr>
          <p:nvPr>
            <p:ph type="ctrTitle"/>
          </p:nvPr>
        </p:nvSpPr>
        <p:spPr>
          <a:xfrm flipH="1">
            <a:off x="8120128" y="6271505"/>
            <a:ext cx="4000746" cy="374843"/>
          </a:xfrm>
          <a:prstGeom prst="rect">
            <a:avLst/>
          </a:prstGeom>
        </p:spPr>
        <p:txBody>
          <a:bodyPr spcFirstLastPara="1" vert="horz" wrap="square" lIns="121900" tIns="121900" rIns="121900" bIns="121900" rtlCol="0" anchor="t" anchorCtr="0">
            <a:noAutofit/>
          </a:bodyPr>
          <a:lstStyle/>
          <a:p>
            <a:r>
              <a:rPr lang="es" sz="1100" dirty="0" smtClean="0"/>
              <a:t>REC=Restricted Elective Course</a:t>
            </a:r>
            <a:endParaRPr sz="1100" dirty="0"/>
          </a:p>
        </p:txBody>
      </p:sp>
      <p:grpSp>
        <p:nvGrpSpPr>
          <p:cNvPr id="9" name="Group 8"/>
          <p:cNvGrpSpPr/>
          <p:nvPr/>
        </p:nvGrpSpPr>
        <p:grpSpPr>
          <a:xfrm>
            <a:off x="120124" y="245217"/>
            <a:ext cx="11948190" cy="5976250"/>
            <a:chOff x="53622" y="113401"/>
            <a:chExt cx="11948190" cy="5976250"/>
          </a:xfrm>
        </p:grpSpPr>
        <p:sp>
          <p:nvSpPr>
            <p:cNvPr id="58" name="Rounded Rectangle 57"/>
            <p:cNvSpPr/>
            <p:nvPr/>
          </p:nvSpPr>
          <p:spPr>
            <a:xfrm>
              <a:off x="10723699" y="113401"/>
              <a:ext cx="1076144" cy="494922"/>
            </a:xfrm>
            <a:prstGeom prst="roundRect">
              <a:avLst/>
            </a:prstGeom>
            <a:solidFill>
              <a:schemeClr val="bg2">
                <a:lumMod val="5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ctr"/>
              <a:r>
                <a:rPr lang="en-US" sz="1400" b="1" dirty="0" smtClean="0">
                  <a:solidFill>
                    <a:schemeClr val="bg1"/>
                  </a:solidFill>
                </a:rPr>
                <a:t>OBJECTIVES</a:t>
              </a:r>
              <a:endParaRPr lang="en-US" sz="1400" b="1" dirty="0">
                <a:solidFill>
                  <a:schemeClr val="bg1"/>
                </a:solidFill>
              </a:endParaRPr>
            </a:p>
          </p:txBody>
        </p:sp>
        <p:sp>
          <p:nvSpPr>
            <p:cNvPr id="59" name="Rounded Rectangle 58"/>
            <p:cNvSpPr/>
            <p:nvPr/>
          </p:nvSpPr>
          <p:spPr>
            <a:xfrm>
              <a:off x="10723699" y="756764"/>
              <a:ext cx="1076144" cy="519318"/>
            </a:xfrm>
            <a:prstGeom prst="roundRect">
              <a:avLst/>
            </a:prstGeom>
            <a:solidFill>
              <a:schemeClr val="bg2">
                <a:lumMod val="5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400" b="1" dirty="0" smtClean="0">
                  <a:solidFill>
                    <a:schemeClr val="bg1"/>
                  </a:solidFill>
                </a:rPr>
                <a:t>GRADUATE PROFILES</a:t>
              </a:r>
              <a:endParaRPr lang="en-US" sz="1400" b="1" dirty="0">
                <a:solidFill>
                  <a:schemeClr val="bg1"/>
                </a:solidFill>
              </a:endParaRPr>
            </a:p>
          </p:txBody>
        </p:sp>
        <p:sp>
          <p:nvSpPr>
            <p:cNvPr id="4" name="Rounded Rectangle 3"/>
            <p:cNvSpPr/>
            <p:nvPr/>
          </p:nvSpPr>
          <p:spPr>
            <a:xfrm>
              <a:off x="4556525" y="120933"/>
              <a:ext cx="6167173" cy="490981"/>
            </a:xfrm>
            <a:prstGeom prst="round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467" dirty="0" smtClean="0">
                  <a:solidFill>
                    <a:schemeClr val="bg1"/>
                  </a:solidFill>
                </a:rPr>
                <a:t>Generating masters in the environmental field who are qualified, dedicated, and committed to achieving sustainable environmental management</a:t>
              </a:r>
              <a:endParaRPr lang="en-US" sz="1467" dirty="0">
                <a:solidFill>
                  <a:schemeClr val="bg1"/>
                </a:solidFill>
              </a:endParaRPr>
            </a:p>
          </p:txBody>
        </p:sp>
        <p:sp>
          <p:nvSpPr>
            <p:cNvPr id="35" name="Rounded Rectangle 34"/>
            <p:cNvSpPr/>
            <p:nvPr/>
          </p:nvSpPr>
          <p:spPr>
            <a:xfrm>
              <a:off x="4556525" y="770761"/>
              <a:ext cx="6167173" cy="505321"/>
            </a:xfrm>
            <a:prstGeom prst="roundRect">
              <a:avLst/>
            </a:prstGeom>
            <a:ln w="9525"/>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ctr"/>
              <a:r>
                <a:rPr lang="en-US" sz="1100" dirty="0">
                  <a:solidFill>
                    <a:schemeClr val="bg1"/>
                  </a:solidFill>
                </a:rPr>
                <a:t>G</a:t>
              </a:r>
              <a:r>
                <a:rPr lang="en-US" sz="1100" dirty="0" smtClean="0">
                  <a:solidFill>
                    <a:schemeClr val="bg1"/>
                  </a:solidFill>
                </a:rPr>
                <a:t>raduates are expected to master theoretical and practical knowledge of the principles and concepts of sustainable environmental management in an effort to achieve sustainable development</a:t>
              </a:r>
              <a:endParaRPr lang="en-US" sz="1100" dirty="0">
                <a:solidFill>
                  <a:schemeClr val="bg1"/>
                </a:solidFill>
              </a:endParaRPr>
            </a:p>
          </p:txBody>
        </p:sp>
        <p:sp>
          <p:nvSpPr>
            <p:cNvPr id="5" name="Pentagon 4"/>
            <p:cNvSpPr/>
            <p:nvPr/>
          </p:nvSpPr>
          <p:spPr>
            <a:xfrm rot="5400000" flipV="1">
              <a:off x="7469145" y="435493"/>
              <a:ext cx="236237" cy="589084"/>
            </a:xfrm>
            <a:prstGeom prst="homePlate">
              <a:avLst/>
            </a:prstGeom>
            <a:solidFill>
              <a:schemeClr val="accent1">
                <a:lumMod val="40000"/>
                <a:lumOff val="60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8" name="Rounded Rectangle 37"/>
            <p:cNvSpPr/>
            <p:nvPr/>
          </p:nvSpPr>
          <p:spPr>
            <a:xfrm>
              <a:off x="4556526" y="1485517"/>
              <a:ext cx="6181014" cy="241806"/>
            </a:xfrm>
            <a:prstGeom prst="round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467" dirty="0" smtClean="0">
                  <a:solidFill>
                    <a:schemeClr val="bg1"/>
                  </a:solidFill>
                </a:rPr>
                <a:t>Environmental Science</a:t>
              </a:r>
              <a:endParaRPr lang="en-US" sz="1467" dirty="0">
                <a:solidFill>
                  <a:schemeClr val="bg1"/>
                </a:solidFill>
              </a:endParaRPr>
            </a:p>
          </p:txBody>
        </p:sp>
        <p:sp>
          <p:nvSpPr>
            <p:cNvPr id="37" name="Pentagon 36"/>
            <p:cNvSpPr/>
            <p:nvPr/>
          </p:nvSpPr>
          <p:spPr>
            <a:xfrm rot="5400000" flipV="1">
              <a:off x="7469145" y="1099661"/>
              <a:ext cx="236237" cy="589084"/>
            </a:xfrm>
            <a:prstGeom prst="homePlate">
              <a:avLst/>
            </a:prstGeom>
            <a:solidFill>
              <a:schemeClr val="accent1">
                <a:lumMod val="40000"/>
                <a:lumOff val="60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9" name="Rounded Rectangle 38"/>
            <p:cNvSpPr/>
            <p:nvPr/>
          </p:nvSpPr>
          <p:spPr>
            <a:xfrm>
              <a:off x="4556526" y="1732412"/>
              <a:ext cx="6181014" cy="241806"/>
            </a:xfrm>
            <a:prstGeom prst="round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467" dirty="0" smtClean="0">
                  <a:solidFill>
                    <a:schemeClr val="bg1"/>
                  </a:solidFill>
                </a:rPr>
                <a:t>Human Ecology</a:t>
              </a:r>
              <a:endParaRPr lang="en-US" sz="1467" dirty="0">
                <a:solidFill>
                  <a:schemeClr val="bg1"/>
                </a:solidFill>
              </a:endParaRPr>
            </a:p>
          </p:txBody>
        </p:sp>
        <p:sp>
          <p:nvSpPr>
            <p:cNvPr id="40" name="Rounded Rectangle 39"/>
            <p:cNvSpPr/>
            <p:nvPr/>
          </p:nvSpPr>
          <p:spPr>
            <a:xfrm>
              <a:off x="4556526" y="1970239"/>
              <a:ext cx="6181014" cy="241806"/>
            </a:xfrm>
            <a:prstGeom prst="round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467" dirty="0" smtClean="0">
                  <a:solidFill>
                    <a:schemeClr val="bg1"/>
                  </a:solidFill>
                </a:rPr>
                <a:t>Research Methodology</a:t>
              </a:r>
              <a:endParaRPr lang="en-US" sz="1467" dirty="0">
                <a:solidFill>
                  <a:schemeClr val="bg1"/>
                </a:solidFill>
              </a:endParaRPr>
            </a:p>
          </p:txBody>
        </p:sp>
        <p:sp>
          <p:nvSpPr>
            <p:cNvPr id="41" name="Rounded Rectangle 40"/>
            <p:cNvSpPr/>
            <p:nvPr/>
          </p:nvSpPr>
          <p:spPr>
            <a:xfrm>
              <a:off x="4556525" y="2211557"/>
              <a:ext cx="6181014" cy="241806"/>
            </a:xfrm>
            <a:prstGeom prst="round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467" dirty="0" smtClean="0">
                  <a:solidFill>
                    <a:schemeClr val="bg1"/>
                  </a:solidFill>
                </a:rPr>
                <a:t>Philosophy of Science and Environment</a:t>
              </a:r>
              <a:endParaRPr lang="en-US" sz="1467" dirty="0">
                <a:solidFill>
                  <a:schemeClr val="bg1"/>
                </a:solidFill>
              </a:endParaRPr>
            </a:p>
          </p:txBody>
        </p:sp>
        <p:sp>
          <p:nvSpPr>
            <p:cNvPr id="42" name="Rounded Rectangle 41"/>
            <p:cNvSpPr/>
            <p:nvPr/>
          </p:nvSpPr>
          <p:spPr>
            <a:xfrm>
              <a:off x="4556525" y="2453363"/>
              <a:ext cx="6181014" cy="241806"/>
            </a:xfrm>
            <a:prstGeom prst="round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467" dirty="0" smtClean="0">
                  <a:solidFill>
                    <a:schemeClr val="bg1"/>
                  </a:solidFill>
                </a:rPr>
                <a:t>Natural Resources and Environmental Management </a:t>
              </a:r>
              <a:endParaRPr lang="en-US" sz="1467" dirty="0">
                <a:solidFill>
                  <a:schemeClr val="bg1"/>
                </a:solidFill>
              </a:endParaRPr>
            </a:p>
          </p:txBody>
        </p:sp>
        <p:sp>
          <p:nvSpPr>
            <p:cNvPr id="43" name="Rounded Rectangle 42"/>
            <p:cNvSpPr/>
            <p:nvPr/>
          </p:nvSpPr>
          <p:spPr>
            <a:xfrm>
              <a:off x="4556525" y="2696933"/>
              <a:ext cx="6181014" cy="241806"/>
            </a:xfrm>
            <a:prstGeom prst="round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467" dirty="0" smtClean="0">
                  <a:solidFill>
                    <a:schemeClr val="bg1"/>
                  </a:solidFill>
                </a:rPr>
                <a:t>Environmental Law</a:t>
              </a:r>
              <a:endParaRPr lang="en-US" sz="1467" dirty="0">
                <a:solidFill>
                  <a:schemeClr val="bg1"/>
                </a:solidFill>
              </a:endParaRPr>
            </a:p>
          </p:txBody>
        </p:sp>
        <p:sp>
          <p:nvSpPr>
            <p:cNvPr id="69" name="Rounded Rectangle 68"/>
            <p:cNvSpPr/>
            <p:nvPr/>
          </p:nvSpPr>
          <p:spPr>
            <a:xfrm>
              <a:off x="4556526" y="5113468"/>
              <a:ext cx="6181014" cy="241806"/>
            </a:xfrm>
            <a:prstGeom prst="round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467" dirty="0" smtClean="0">
                  <a:solidFill>
                    <a:schemeClr val="bg1"/>
                  </a:solidFill>
                </a:rPr>
                <a:t>Research Proposal</a:t>
              </a:r>
              <a:endParaRPr lang="en-US" sz="1467" dirty="0">
                <a:solidFill>
                  <a:schemeClr val="bg1"/>
                </a:solidFill>
              </a:endParaRPr>
            </a:p>
          </p:txBody>
        </p:sp>
        <p:sp>
          <p:nvSpPr>
            <p:cNvPr id="70" name="Rounded Rectangle 69"/>
            <p:cNvSpPr/>
            <p:nvPr/>
          </p:nvSpPr>
          <p:spPr>
            <a:xfrm>
              <a:off x="4556526" y="2940132"/>
              <a:ext cx="6181014" cy="241806"/>
            </a:xfrm>
            <a:prstGeom prst="roundRect">
              <a:avLst/>
            </a:prstGeom>
            <a:solidFill>
              <a:schemeClr val="accent1">
                <a:lumMod val="5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467" dirty="0" smtClean="0">
                  <a:solidFill>
                    <a:schemeClr val="bg1"/>
                  </a:solidFill>
                </a:rPr>
                <a:t>Academic Writing</a:t>
              </a:r>
              <a:endParaRPr lang="en-US" sz="1467" dirty="0">
                <a:solidFill>
                  <a:schemeClr val="bg1"/>
                </a:solidFill>
              </a:endParaRPr>
            </a:p>
          </p:txBody>
        </p:sp>
        <p:sp>
          <p:nvSpPr>
            <p:cNvPr id="71" name="Rounded Rectangle 70"/>
            <p:cNvSpPr/>
            <p:nvPr/>
          </p:nvSpPr>
          <p:spPr>
            <a:xfrm>
              <a:off x="4556526" y="5356882"/>
              <a:ext cx="6181014" cy="241806"/>
            </a:xfrm>
            <a:prstGeom prst="roundRect">
              <a:avLst/>
            </a:prstGeom>
            <a:solidFill>
              <a:schemeClr val="accent1">
                <a:lumMod val="5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467" dirty="0">
                  <a:solidFill>
                    <a:schemeClr val="bg1"/>
                  </a:solidFill>
                </a:rPr>
                <a:t>Thesis</a:t>
              </a:r>
            </a:p>
          </p:txBody>
        </p:sp>
        <p:sp>
          <p:nvSpPr>
            <p:cNvPr id="44" name="Rounded Rectangle 43"/>
            <p:cNvSpPr/>
            <p:nvPr/>
          </p:nvSpPr>
          <p:spPr>
            <a:xfrm>
              <a:off x="4556529" y="3187796"/>
              <a:ext cx="6181010" cy="241806"/>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467" dirty="0" smtClean="0">
                  <a:solidFill>
                    <a:schemeClr val="bg1"/>
                  </a:solidFill>
                </a:rPr>
                <a:t>Natural Resources and Environmental Economy</a:t>
              </a:r>
              <a:endParaRPr lang="en-US" sz="1467" dirty="0">
                <a:solidFill>
                  <a:schemeClr val="bg1"/>
                </a:solidFill>
              </a:endParaRPr>
            </a:p>
          </p:txBody>
        </p:sp>
        <p:sp>
          <p:nvSpPr>
            <p:cNvPr id="45" name="Rounded Rectangle 44"/>
            <p:cNvSpPr/>
            <p:nvPr/>
          </p:nvSpPr>
          <p:spPr>
            <a:xfrm>
              <a:off x="4556529" y="3429603"/>
              <a:ext cx="6181010" cy="241806"/>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467" dirty="0" smtClean="0">
                  <a:solidFill>
                    <a:schemeClr val="bg1"/>
                  </a:solidFill>
                </a:rPr>
                <a:t>Watershed Management</a:t>
              </a:r>
              <a:endParaRPr lang="en-US" sz="1467" dirty="0">
                <a:solidFill>
                  <a:schemeClr val="bg1"/>
                </a:solidFill>
              </a:endParaRPr>
            </a:p>
          </p:txBody>
        </p:sp>
        <p:sp>
          <p:nvSpPr>
            <p:cNvPr id="46" name="Rounded Rectangle 45"/>
            <p:cNvSpPr/>
            <p:nvPr/>
          </p:nvSpPr>
          <p:spPr>
            <a:xfrm>
              <a:off x="4556529" y="3667431"/>
              <a:ext cx="6181010" cy="241806"/>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467" dirty="0" smtClean="0">
                  <a:solidFill>
                    <a:schemeClr val="bg1"/>
                  </a:solidFill>
                </a:rPr>
                <a:t>Environment and Spatial Planning</a:t>
              </a:r>
              <a:endParaRPr lang="en-US" sz="1467" dirty="0">
                <a:solidFill>
                  <a:schemeClr val="bg1"/>
                </a:solidFill>
              </a:endParaRPr>
            </a:p>
          </p:txBody>
        </p:sp>
        <p:sp>
          <p:nvSpPr>
            <p:cNvPr id="47" name="Rounded Rectangle 46"/>
            <p:cNvSpPr/>
            <p:nvPr/>
          </p:nvSpPr>
          <p:spPr>
            <a:xfrm>
              <a:off x="4556526" y="3903194"/>
              <a:ext cx="6181010" cy="241806"/>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467" dirty="0" smtClean="0">
                  <a:solidFill>
                    <a:schemeClr val="bg1"/>
                  </a:solidFill>
                </a:rPr>
                <a:t>Environmental Impact Assessment</a:t>
              </a:r>
              <a:endParaRPr lang="en-US" sz="1467" dirty="0">
                <a:solidFill>
                  <a:schemeClr val="bg1"/>
                </a:solidFill>
              </a:endParaRPr>
            </a:p>
          </p:txBody>
        </p:sp>
        <p:sp>
          <p:nvSpPr>
            <p:cNvPr id="48" name="Rounded Rectangle 47"/>
            <p:cNvSpPr/>
            <p:nvPr/>
          </p:nvSpPr>
          <p:spPr>
            <a:xfrm>
              <a:off x="4556526" y="4144765"/>
              <a:ext cx="6181010" cy="241806"/>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467" dirty="0" smtClean="0">
                  <a:solidFill>
                    <a:schemeClr val="bg1"/>
                  </a:solidFill>
                </a:rPr>
                <a:t>Environmental Psychology</a:t>
              </a:r>
              <a:endParaRPr lang="en-US" sz="1467" dirty="0">
                <a:solidFill>
                  <a:schemeClr val="bg1"/>
                </a:solidFill>
              </a:endParaRPr>
            </a:p>
          </p:txBody>
        </p:sp>
        <p:sp>
          <p:nvSpPr>
            <p:cNvPr id="49" name="Rounded Rectangle 48"/>
            <p:cNvSpPr/>
            <p:nvPr/>
          </p:nvSpPr>
          <p:spPr>
            <a:xfrm>
              <a:off x="4556526" y="4385976"/>
              <a:ext cx="6181010" cy="241806"/>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467" dirty="0" smtClean="0">
                  <a:solidFill>
                    <a:schemeClr val="bg1"/>
                  </a:solidFill>
                </a:rPr>
                <a:t>Biodiversity Conservation</a:t>
              </a:r>
              <a:endParaRPr lang="en-US" sz="1467" dirty="0">
                <a:solidFill>
                  <a:schemeClr val="bg1"/>
                </a:solidFill>
              </a:endParaRPr>
            </a:p>
          </p:txBody>
        </p:sp>
        <p:sp>
          <p:nvSpPr>
            <p:cNvPr id="63" name="Rounded Rectangle 62"/>
            <p:cNvSpPr/>
            <p:nvPr/>
          </p:nvSpPr>
          <p:spPr>
            <a:xfrm>
              <a:off x="7456598" y="4630559"/>
              <a:ext cx="3279440" cy="241806"/>
            </a:xfrm>
            <a:prstGeom prst="roundRect">
              <a:avLst/>
            </a:prstGeom>
            <a:solidFill>
              <a:srgbClr val="002060"/>
            </a:solidFill>
            <a:ln w="9525"/>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lvl="0" algn="ctr"/>
              <a:r>
                <a:rPr lang="en-US" sz="1400" dirty="0" smtClean="0">
                  <a:solidFill>
                    <a:schemeClr val="bg1"/>
                  </a:solidFill>
                </a:rPr>
                <a:t>Plan. for Nat. Res. and </a:t>
              </a:r>
              <a:r>
                <a:rPr lang="en-US" sz="1400" dirty="0" err="1" smtClean="0">
                  <a:solidFill>
                    <a:schemeClr val="bg1"/>
                  </a:solidFill>
                </a:rPr>
                <a:t>Envi</a:t>
              </a:r>
              <a:r>
                <a:rPr lang="en-US" sz="1400" dirty="0" smtClean="0">
                  <a:solidFill>
                    <a:schemeClr val="bg1"/>
                  </a:solidFill>
                </a:rPr>
                <a:t>. Management </a:t>
              </a:r>
              <a:endParaRPr lang="en-US" sz="1400" dirty="0">
                <a:solidFill>
                  <a:schemeClr val="bg1"/>
                </a:solidFill>
              </a:endParaRPr>
            </a:p>
          </p:txBody>
        </p:sp>
        <p:sp>
          <p:nvSpPr>
            <p:cNvPr id="64" name="Rounded Rectangle 63"/>
            <p:cNvSpPr/>
            <p:nvPr/>
          </p:nvSpPr>
          <p:spPr>
            <a:xfrm>
              <a:off x="4556589" y="4630559"/>
              <a:ext cx="2546367" cy="241806"/>
            </a:xfrm>
            <a:prstGeom prst="roundRect">
              <a:avLst/>
            </a:prstGeom>
            <a:solidFill>
              <a:srgbClr val="0070C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400" dirty="0" smtClean="0">
                  <a:solidFill>
                    <a:schemeClr val="bg1"/>
                  </a:solidFill>
                </a:rPr>
                <a:t>Agro-ecosystem Management</a:t>
              </a:r>
              <a:endParaRPr lang="en-US" sz="1400" dirty="0">
                <a:solidFill>
                  <a:schemeClr val="bg1"/>
                </a:solidFill>
              </a:endParaRPr>
            </a:p>
          </p:txBody>
        </p:sp>
        <p:sp>
          <p:nvSpPr>
            <p:cNvPr id="65" name="Rounded Rectangle 64"/>
            <p:cNvSpPr/>
            <p:nvPr/>
          </p:nvSpPr>
          <p:spPr>
            <a:xfrm>
              <a:off x="7456598" y="4871781"/>
              <a:ext cx="3279440" cy="241806"/>
            </a:xfrm>
            <a:prstGeom prst="roundRect">
              <a:avLst/>
            </a:prstGeom>
            <a:solidFill>
              <a:srgbClr val="00206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400" dirty="0" smtClean="0">
                  <a:solidFill>
                    <a:schemeClr val="bg1"/>
                  </a:solidFill>
                </a:rPr>
                <a:t>Energy Management and Technology</a:t>
              </a:r>
              <a:endParaRPr lang="en-US" sz="1400" dirty="0">
                <a:solidFill>
                  <a:schemeClr val="bg1"/>
                </a:solidFill>
              </a:endParaRPr>
            </a:p>
          </p:txBody>
        </p:sp>
        <p:sp>
          <p:nvSpPr>
            <p:cNvPr id="66" name="Rounded Rectangle 65"/>
            <p:cNvSpPr/>
            <p:nvPr/>
          </p:nvSpPr>
          <p:spPr>
            <a:xfrm>
              <a:off x="4556529" y="4871781"/>
              <a:ext cx="2546044" cy="232370"/>
            </a:xfrm>
            <a:prstGeom prst="roundRect">
              <a:avLst/>
            </a:prstGeom>
            <a:solidFill>
              <a:srgbClr val="0070C0"/>
            </a:solidFill>
            <a:ln w="9525"/>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lvl="0" algn="ctr"/>
              <a:r>
                <a:rPr lang="en-US" sz="1400" dirty="0" err="1" smtClean="0">
                  <a:solidFill>
                    <a:schemeClr val="bg1"/>
                  </a:solidFill>
                </a:rPr>
                <a:t>Envi</a:t>
              </a:r>
              <a:r>
                <a:rPr lang="en-US" sz="1400" dirty="0" smtClean="0">
                  <a:solidFill>
                    <a:schemeClr val="bg1"/>
                  </a:solidFill>
                </a:rPr>
                <a:t>. Innovation and Technology</a:t>
              </a:r>
              <a:endParaRPr lang="en-US" sz="1400" dirty="0">
                <a:solidFill>
                  <a:schemeClr val="bg1"/>
                </a:solidFill>
              </a:endParaRPr>
            </a:p>
          </p:txBody>
        </p:sp>
        <p:sp>
          <p:nvSpPr>
            <p:cNvPr id="96" name="Rounded Rectangle 95"/>
            <p:cNvSpPr/>
            <p:nvPr/>
          </p:nvSpPr>
          <p:spPr>
            <a:xfrm>
              <a:off x="7470730" y="5667074"/>
              <a:ext cx="3265308" cy="422577"/>
            </a:xfrm>
            <a:prstGeom prst="roundRect">
              <a:avLst/>
            </a:prstGeom>
            <a:solidFill>
              <a:srgbClr val="00206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400" dirty="0" smtClean="0">
                  <a:solidFill>
                    <a:schemeClr val="bg1"/>
                  </a:solidFill>
                </a:rPr>
                <a:t>Planning for Natural Resources and Environmental Management </a:t>
              </a:r>
              <a:endParaRPr lang="en-US" sz="1400" dirty="0">
                <a:solidFill>
                  <a:schemeClr val="bg1"/>
                </a:solidFill>
              </a:endParaRPr>
            </a:p>
          </p:txBody>
        </p:sp>
        <p:sp>
          <p:nvSpPr>
            <p:cNvPr id="97" name="Rounded Rectangle 96"/>
            <p:cNvSpPr/>
            <p:nvPr/>
          </p:nvSpPr>
          <p:spPr>
            <a:xfrm>
              <a:off x="4556525" y="5667074"/>
              <a:ext cx="2572318" cy="422577"/>
            </a:xfrm>
            <a:prstGeom prst="roundRect">
              <a:avLst/>
            </a:prstGeom>
            <a:solidFill>
              <a:srgbClr val="0070C0"/>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400" dirty="0" smtClean="0">
                  <a:solidFill>
                    <a:schemeClr val="bg1"/>
                  </a:solidFill>
                </a:rPr>
                <a:t>Natural Resources and Environment Management</a:t>
              </a:r>
              <a:endParaRPr lang="en-US" sz="1400" dirty="0">
                <a:solidFill>
                  <a:schemeClr val="bg1"/>
                </a:solidFill>
              </a:endParaRPr>
            </a:p>
          </p:txBody>
        </p:sp>
        <p:sp>
          <p:nvSpPr>
            <p:cNvPr id="99" name="Rounded Rectangle 98"/>
            <p:cNvSpPr/>
            <p:nvPr/>
          </p:nvSpPr>
          <p:spPr>
            <a:xfrm rot="16200000">
              <a:off x="11179663" y="2111441"/>
              <a:ext cx="1453830" cy="190468"/>
            </a:xfrm>
            <a:prstGeom prst="roundRect">
              <a:avLst/>
            </a:prstGeom>
            <a:solidFill>
              <a:schemeClr val="tx1">
                <a:lumMod val="20000"/>
                <a:lumOff val="8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200" dirty="0" smtClean="0">
                  <a:solidFill>
                    <a:schemeClr val="bg1">
                      <a:lumMod val="10000"/>
                    </a:schemeClr>
                  </a:solidFill>
                </a:rPr>
                <a:t>1</a:t>
              </a:r>
              <a:r>
                <a:rPr lang="en-US" sz="1200" baseline="30000" dirty="0" smtClean="0">
                  <a:solidFill>
                    <a:schemeClr val="bg1">
                      <a:lumMod val="10000"/>
                    </a:schemeClr>
                  </a:solidFill>
                </a:rPr>
                <a:t>st</a:t>
              </a:r>
              <a:r>
                <a:rPr lang="en-US" sz="1200" dirty="0" smtClean="0">
                  <a:solidFill>
                    <a:schemeClr val="bg1">
                      <a:lumMod val="10000"/>
                    </a:schemeClr>
                  </a:solidFill>
                </a:rPr>
                <a:t> SEMESTER</a:t>
              </a:r>
              <a:endParaRPr lang="en-US" sz="1200" dirty="0">
                <a:solidFill>
                  <a:schemeClr val="bg1">
                    <a:lumMod val="10000"/>
                  </a:schemeClr>
                </a:solidFill>
              </a:endParaRPr>
            </a:p>
          </p:txBody>
        </p:sp>
        <p:sp>
          <p:nvSpPr>
            <p:cNvPr id="100" name="Rounded Rectangle 99"/>
            <p:cNvSpPr/>
            <p:nvPr/>
          </p:nvSpPr>
          <p:spPr>
            <a:xfrm rot="16200000">
              <a:off x="10819938" y="3932524"/>
              <a:ext cx="2173271" cy="190464"/>
            </a:xfrm>
            <a:prstGeom prst="roundRect">
              <a:avLst/>
            </a:prstGeom>
            <a:solidFill>
              <a:schemeClr val="tx1">
                <a:lumMod val="20000"/>
                <a:lumOff val="8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200" dirty="0" smtClean="0">
                  <a:solidFill>
                    <a:schemeClr val="bg1">
                      <a:lumMod val="10000"/>
                    </a:schemeClr>
                  </a:solidFill>
                </a:rPr>
                <a:t>2</a:t>
              </a:r>
              <a:r>
                <a:rPr lang="en-US" sz="1200" baseline="30000" dirty="0" smtClean="0">
                  <a:solidFill>
                    <a:schemeClr val="bg1">
                      <a:lumMod val="10000"/>
                    </a:schemeClr>
                  </a:solidFill>
                </a:rPr>
                <a:t>nd</a:t>
              </a:r>
              <a:r>
                <a:rPr lang="en-US" sz="1200" dirty="0" smtClean="0">
                  <a:solidFill>
                    <a:schemeClr val="bg1">
                      <a:lumMod val="10000"/>
                    </a:schemeClr>
                  </a:solidFill>
                </a:rPr>
                <a:t> SEMESTER</a:t>
              </a:r>
              <a:endParaRPr lang="en-US" sz="1200" dirty="0">
                <a:solidFill>
                  <a:schemeClr val="bg1">
                    <a:lumMod val="10000"/>
                  </a:schemeClr>
                </a:solidFill>
              </a:endParaRPr>
            </a:p>
          </p:txBody>
        </p:sp>
        <p:sp>
          <p:nvSpPr>
            <p:cNvPr id="101" name="Rounded Rectangle 100"/>
            <p:cNvSpPr/>
            <p:nvPr/>
          </p:nvSpPr>
          <p:spPr>
            <a:xfrm rot="16200000">
              <a:off x="11663556" y="5253611"/>
              <a:ext cx="486042" cy="190468"/>
            </a:xfrm>
            <a:prstGeom prst="roundRect">
              <a:avLst/>
            </a:prstGeom>
            <a:solidFill>
              <a:schemeClr val="tx1">
                <a:lumMod val="20000"/>
                <a:lumOff val="8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200" dirty="0">
                  <a:solidFill>
                    <a:schemeClr val="bg1">
                      <a:lumMod val="10000"/>
                    </a:schemeClr>
                  </a:solidFill>
                </a:rPr>
                <a:t>3-4</a:t>
              </a:r>
            </a:p>
          </p:txBody>
        </p:sp>
        <p:sp>
          <p:nvSpPr>
            <p:cNvPr id="55" name="Rounded Rectangle 54"/>
            <p:cNvSpPr/>
            <p:nvPr/>
          </p:nvSpPr>
          <p:spPr>
            <a:xfrm rot="16200000">
              <a:off x="10965648" y="2099393"/>
              <a:ext cx="1453830" cy="214560"/>
            </a:xfrm>
            <a:prstGeom prst="roundRect">
              <a:avLst/>
            </a:prstGeom>
            <a:solidFill>
              <a:schemeClr val="accent2">
                <a:lumMod val="40000"/>
                <a:lumOff val="6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050" b="1" dirty="0" smtClean="0">
                  <a:solidFill>
                    <a:schemeClr val="bg1">
                      <a:lumMod val="10000"/>
                    </a:schemeClr>
                  </a:solidFill>
                </a:rPr>
                <a:t>CORE COURSE</a:t>
              </a:r>
              <a:endParaRPr lang="en-US" sz="1050" b="1" dirty="0">
                <a:solidFill>
                  <a:schemeClr val="bg1">
                    <a:lumMod val="10000"/>
                  </a:schemeClr>
                </a:solidFill>
              </a:endParaRPr>
            </a:p>
          </p:txBody>
        </p:sp>
        <p:sp>
          <p:nvSpPr>
            <p:cNvPr id="56" name="Rounded Rectangle 55"/>
            <p:cNvSpPr/>
            <p:nvPr/>
          </p:nvSpPr>
          <p:spPr>
            <a:xfrm rot="16200000">
              <a:off x="10851777" y="3674625"/>
              <a:ext cx="1681575" cy="214563"/>
            </a:xfrm>
            <a:prstGeom prst="roundRect">
              <a:avLst/>
            </a:prstGeom>
            <a:solidFill>
              <a:schemeClr val="accent2">
                <a:lumMod val="40000"/>
                <a:lumOff val="6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1050" b="1" dirty="0" smtClean="0">
                  <a:solidFill>
                    <a:schemeClr val="bg1">
                      <a:lumMod val="10000"/>
                    </a:schemeClr>
                  </a:solidFill>
                </a:rPr>
                <a:t>SPECIALIZATION</a:t>
              </a:r>
              <a:endParaRPr lang="en-US" sz="1050" b="1" dirty="0">
                <a:solidFill>
                  <a:schemeClr val="bg1">
                    <a:lumMod val="10000"/>
                  </a:schemeClr>
                </a:solidFill>
              </a:endParaRPr>
            </a:p>
          </p:txBody>
        </p:sp>
        <p:sp>
          <p:nvSpPr>
            <p:cNvPr id="57" name="Rounded Rectangle 56"/>
            <p:cNvSpPr/>
            <p:nvPr/>
          </p:nvSpPr>
          <p:spPr>
            <a:xfrm rot="16200000">
              <a:off x="11449547" y="5241565"/>
              <a:ext cx="486042" cy="214561"/>
            </a:xfrm>
            <a:prstGeom prst="roundRect">
              <a:avLst/>
            </a:prstGeom>
            <a:solidFill>
              <a:schemeClr val="accent4">
                <a:lumMod val="20000"/>
                <a:lumOff val="8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lvl="0" algn="ctr"/>
              <a:r>
                <a:rPr lang="en-US" sz="700" dirty="0" smtClean="0">
                  <a:solidFill>
                    <a:schemeClr val="bg1">
                      <a:lumMod val="10000"/>
                    </a:schemeClr>
                  </a:solidFill>
                </a:rPr>
                <a:t>Grad. Seminar</a:t>
              </a:r>
              <a:endParaRPr lang="en-US" sz="700" dirty="0">
                <a:solidFill>
                  <a:schemeClr val="bg1">
                    <a:lumMod val="10000"/>
                  </a:schemeClr>
                </a:solidFill>
              </a:endParaRPr>
            </a:p>
          </p:txBody>
        </p:sp>
        <p:sp>
          <p:nvSpPr>
            <p:cNvPr id="60" name="Rounded Rectangle 59"/>
            <p:cNvSpPr/>
            <p:nvPr/>
          </p:nvSpPr>
          <p:spPr>
            <a:xfrm rot="16200000">
              <a:off x="11451747" y="4756048"/>
              <a:ext cx="481644" cy="214561"/>
            </a:xfrm>
            <a:prstGeom prst="roundRect">
              <a:avLst/>
            </a:prstGeom>
            <a:solidFill>
              <a:schemeClr val="accent2">
                <a:lumMod val="20000"/>
                <a:lumOff val="8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lvl="0" algn="ctr"/>
              <a:r>
                <a:rPr lang="en-US" sz="1400" b="1" dirty="0" smtClean="0">
                  <a:solidFill>
                    <a:schemeClr val="bg1">
                      <a:lumMod val="10000"/>
                    </a:schemeClr>
                  </a:solidFill>
                </a:rPr>
                <a:t>REC</a:t>
              </a:r>
              <a:endParaRPr lang="en-US" sz="1400" b="1" dirty="0">
                <a:solidFill>
                  <a:schemeClr val="bg1">
                    <a:lumMod val="10000"/>
                  </a:schemeClr>
                </a:solidFill>
              </a:endParaRPr>
            </a:p>
          </p:txBody>
        </p:sp>
        <p:sp>
          <p:nvSpPr>
            <p:cNvPr id="108" name="Rounded Rectangle 107"/>
            <p:cNvSpPr/>
            <p:nvPr/>
          </p:nvSpPr>
          <p:spPr>
            <a:xfrm>
              <a:off x="10725705" y="1485517"/>
              <a:ext cx="327755" cy="24229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US" sz="1467" dirty="0">
                  <a:ln w="0"/>
                  <a:solidFill>
                    <a:schemeClr val="tx1"/>
                  </a:solidFill>
                  <a:effectLst>
                    <a:outerShdw blurRad="38100" dist="19050" dir="2700000" algn="tl" rotWithShape="0">
                      <a:schemeClr val="dk1">
                        <a:alpha val="40000"/>
                      </a:schemeClr>
                    </a:outerShdw>
                  </a:effectLst>
                </a:rPr>
                <a:t>3</a:t>
              </a:r>
              <a:endParaRPr lang="en-US" sz="1467" dirty="0">
                <a:ln w="0"/>
                <a:solidFill>
                  <a:schemeClr val="tx1"/>
                </a:solidFill>
                <a:effectLst>
                  <a:outerShdw blurRad="38100" dist="19050" dir="2700000" algn="tl" rotWithShape="0">
                    <a:schemeClr val="dk1">
                      <a:alpha val="40000"/>
                    </a:schemeClr>
                  </a:outerShdw>
                </a:effectLst>
              </a:endParaRPr>
            </a:p>
          </p:txBody>
        </p:sp>
        <p:sp>
          <p:nvSpPr>
            <p:cNvPr id="109" name="Rounded Rectangle 108"/>
            <p:cNvSpPr/>
            <p:nvPr/>
          </p:nvSpPr>
          <p:spPr>
            <a:xfrm>
              <a:off x="10725705" y="1732412"/>
              <a:ext cx="327755" cy="24229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US" sz="1467" dirty="0" smtClean="0">
                  <a:ln w="0"/>
                  <a:solidFill>
                    <a:schemeClr val="tx1"/>
                  </a:solidFill>
                  <a:effectLst>
                    <a:outerShdw blurRad="38100" dist="19050" dir="2700000" algn="tl" rotWithShape="0">
                      <a:schemeClr val="dk1">
                        <a:alpha val="40000"/>
                      </a:schemeClr>
                    </a:outerShdw>
                  </a:effectLst>
                </a:rPr>
                <a:t>3</a:t>
              </a:r>
              <a:endParaRPr lang="en-US" sz="1467" dirty="0">
                <a:ln w="0"/>
                <a:solidFill>
                  <a:schemeClr val="tx1"/>
                </a:solidFill>
                <a:effectLst>
                  <a:outerShdw blurRad="38100" dist="19050" dir="2700000" algn="tl" rotWithShape="0">
                    <a:schemeClr val="dk1">
                      <a:alpha val="40000"/>
                    </a:schemeClr>
                  </a:outerShdw>
                </a:effectLst>
              </a:endParaRPr>
            </a:p>
          </p:txBody>
        </p:sp>
        <p:sp>
          <p:nvSpPr>
            <p:cNvPr id="110" name="Rounded Rectangle 109"/>
            <p:cNvSpPr/>
            <p:nvPr/>
          </p:nvSpPr>
          <p:spPr>
            <a:xfrm>
              <a:off x="10725705" y="1970239"/>
              <a:ext cx="327755" cy="24229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US" sz="1467" dirty="0">
                  <a:ln w="0"/>
                  <a:solidFill>
                    <a:schemeClr val="tx1"/>
                  </a:solidFill>
                  <a:effectLst>
                    <a:outerShdw blurRad="38100" dist="19050" dir="2700000" algn="tl" rotWithShape="0">
                      <a:schemeClr val="dk1">
                        <a:alpha val="40000"/>
                      </a:schemeClr>
                    </a:outerShdw>
                  </a:effectLst>
                </a:rPr>
                <a:t>2</a:t>
              </a:r>
            </a:p>
          </p:txBody>
        </p:sp>
        <p:sp>
          <p:nvSpPr>
            <p:cNvPr id="111" name="Rounded Rectangle 110"/>
            <p:cNvSpPr/>
            <p:nvPr/>
          </p:nvSpPr>
          <p:spPr>
            <a:xfrm>
              <a:off x="10725705" y="2211557"/>
              <a:ext cx="327755" cy="24229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US" sz="1467" dirty="0">
                  <a:ln w="0"/>
                  <a:solidFill>
                    <a:schemeClr val="tx1"/>
                  </a:solidFill>
                  <a:effectLst>
                    <a:outerShdw blurRad="38100" dist="19050" dir="2700000" algn="tl" rotWithShape="0">
                      <a:schemeClr val="dk1">
                        <a:alpha val="40000"/>
                      </a:schemeClr>
                    </a:outerShdw>
                  </a:effectLst>
                </a:rPr>
                <a:t>2</a:t>
              </a:r>
            </a:p>
          </p:txBody>
        </p:sp>
        <p:sp>
          <p:nvSpPr>
            <p:cNvPr id="112" name="Rounded Rectangle 111"/>
            <p:cNvSpPr/>
            <p:nvPr/>
          </p:nvSpPr>
          <p:spPr>
            <a:xfrm>
              <a:off x="10725705" y="2453363"/>
              <a:ext cx="327755" cy="24229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US" sz="1467" dirty="0">
                  <a:ln w="0"/>
                  <a:solidFill>
                    <a:schemeClr val="tx1"/>
                  </a:solidFill>
                  <a:effectLst>
                    <a:outerShdw blurRad="38100" dist="19050" dir="2700000" algn="tl" rotWithShape="0">
                      <a:schemeClr val="dk1">
                        <a:alpha val="40000"/>
                      </a:schemeClr>
                    </a:outerShdw>
                  </a:effectLst>
                </a:rPr>
                <a:t>2</a:t>
              </a:r>
            </a:p>
          </p:txBody>
        </p:sp>
        <p:sp>
          <p:nvSpPr>
            <p:cNvPr id="113" name="Rounded Rectangle 112"/>
            <p:cNvSpPr/>
            <p:nvPr/>
          </p:nvSpPr>
          <p:spPr>
            <a:xfrm>
              <a:off x="10725705" y="2696933"/>
              <a:ext cx="327755" cy="24229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US" sz="1467" dirty="0">
                  <a:ln w="0"/>
                  <a:solidFill>
                    <a:schemeClr val="tx1"/>
                  </a:solidFill>
                  <a:effectLst>
                    <a:outerShdw blurRad="38100" dist="19050" dir="2700000" algn="tl" rotWithShape="0">
                      <a:schemeClr val="dk1">
                        <a:alpha val="40000"/>
                      </a:schemeClr>
                    </a:outerShdw>
                  </a:effectLst>
                </a:rPr>
                <a:t>2</a:t>
              </a:r>
            </a:p>
          </p:txBody>
        </p:sp>
        <p:sp>
          <p:nvSpPr>
            <p:cNvPr id="114" name="Rounded Rectangle 113"/>
            <p:cNvSpPr/>
            <p:nvPr/>
          </p:nvSpPr>
          <p:spPr>
            <a:xfrm>
              <a:off x="10725705" y="2940132"/>
              <a:ext cx="327755" cy="24229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US" sz="1467" dirty="0">
                  <a:ln w="0"/>
                  <a:solidFill>
                    <a:schemeClr val="tx1"/>
                  </a:solidFill>
                  <a:effectLst>
                    <a:outerShdw blurRad="38100" dist="19050" dir="2700000" algn="tl" rotWithShape="0">
                      <a:schemeClr val="dk1">
                        <a:alpha val="40000"/>
                      </a:schemeClr>
                    </a:outerShdw>
                  </a:effectLst>
                </a:rPr>
                <a:t>2</a:t>
              </a:r>
            </a:p>
          </p:txBody>
        </p:sp>
        <p:sp>
          <p:nvSpPr>
            <p:cNvPr id="115" name="Rounded Rectangle 114"/>
            <p:cNvSpPr/>
            <p:nvPr/>
          </p:nvSpPr>
          <p:spPr>
            <a:xfrm>
              <a:off x="10725705" y="3187796"/>
              <a:ext cx="327755" cy="24229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US" sz="1467" dirty="0">
                  <a:ln w="0"/>
                  <a:solidFill>
                    <a:schemeClr val="tx1"/>
                  </a:solidFill>
                  <a:effectLst>
                    <a:outerShdw blurRad="38100" dist="19050" dir="2700000" algn="tl" rotWithShape="0">
                      <a:schemeClr val="dk1">
                        <a:alpha val="40000"/>
                      </a:schemeClr>
                    </a:outerShdw>
                  </a:effectLst>
                </a:rPr>
                <a:t>2</a:t>
              </a:r>
            </a:p>
          </p:txBody>
        </p:sp>
        <p:sp>
          <p:nvSpPr>
            <p:cNvPr id="116" name="Rounded Rectangle 115"/>
            <p:cNvSpPr/>
            <p:nvPr/>
          </p:nvSpPr>
          <p:spPr>
            <a:xfrm>
              <a:off x="10725705" y="3429603"/>
              <a:ext cx="327755" cy="24229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US" sz="1467" dirty="0" smtClean="0">
                  <a:ln w="0"/>
                  <a:solidFill>
                    <a:schemeClr val="tx1"/>
                  </a:solidFill>
                  <a:effectLst>
                    <a:outerShdw blurRad="38100" dist="19050" dir="2700000" algn="tl" rotWithShape="0">
                      <a:schemeClr val="dk1">
                        <a:alpha val="40000"/>
                      </a:schemeClr>
                    </a:outerShdw>
                  </a:effectLst>
                </a:rPr>
                <a:t>3</a:t>
              </a:r>
              <a:endParaRPr lang="en-US" sz="1467" dirty="0">
                <a:ln w="0"/>
                <a:solidFill>
                  <a:schemeClr val="tx1"/>
                </a:solidFill>
                <a:effectLst>
                  <a:outerShdw blurRad="38100" dist="19050" dir="2700000" algn="tl" rotWithShape="0">
                    <a:schemeClr val="dk1">
                      <a:alpha val="40000"/>
                    </a:schemeClr>
                  </a:outerShdw>
                </a:effectLst>
              </a:endParaRPr>
            </a:p>
          </p:txBody>
        </p:sp>
        <p:sp>
          <p:nvSpPr>
            <p:cNvPr id="117" name="Rounded Rectangle 116"/>
            <p:cNvSpPr/>
            <p:nvPr/>
          </p:nvSpPr>
          <p:spPr>
            <a:xfrm>
              <a:off x="10725705" y="3667431"/>
              <a:ext cx="327755" cy="24229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US" sz="1467" dirty="0">
                  <a:ln w="0"/>
                  <a:solidFill>
                    <a:schemeClr val="tx1"/>
                  </a:solidFill>
                  <a:effectLst>
                    <a:outerShdw blurRad="38100" dist="19050" dir="2700000" algn="tl" rotWithShape="0">
                      <a:schemeClr val="dk1">
                        <a:alpha val="40000"/>
                      </a:schemeClr>
                    </a:outerShdw>
                  </a:effectLst>
                </a:rPr>
                <a:t>2</a:t>
              </a:r>
            </a:p>
          </p:txBody>
        </p:sp>
        <p:sp>
          <p:nvSpPr>
            <p:cNvPr id="118" name="Rounded Rectangle 117"/>
            <p:cNvSpPr/>
            <p:nvPr/>
          </p:nvSpPr>
          <p:spPr>
            <a:xfrm>
              <a:off x="10725705" y="3903194"/>
              <a:ext cx="327755" cy="24229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US" sz="1467" dirty="0">
                  <a:ln w="0"/>
                  <a:solidFill>
                    <a:schemeClr val="tx1"/>
                  </a:solidFill>
                  <a:effectLst>
                    <a:outerShdw blurRad="38100" dist="19050" dir="2700000" algn="tl" rotWithShape="0">
                      <a:schemeClr val="dk1">
                        <a:alpha val="40000"/>
                      </a:schemeClr>
                    </a:outerShdw>
                  </a:effectLst>
                </a:rPr>
                <a:t>2</a:t>
              </a:r>
            </a:p>
          </p:txBody>
        </p:sp>
        <p:sp>
          <p:nvSpPr>
            <p:cNvPr id="119" name="Rounded Rectangle 118"/>
            <p:cNvSpPr/>
            <p:nvPr/>
          </p:nvSpPr>
          <p:spPr>
            <a:xfrm>
              <a:off x="10725705" y="4144765"/>
              <a:ext cx="327755" cy="24229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US" sz="1467" dirty="0">
                  <a:ln w="0"/>
                  <a:solidFill>
                    <a:schemeClr val="tx1"/>
                  </a:solidFill>
                  <a:effectLst>
                    <a:outerShdw blurRad="38100" dist="19050" dir="2700000" algn="tl" rotWithShape="0">
                      <a:schemeClr val="dk1">
                        <a:alpha val="40000"/>
                      </a:schemeClr>
                    </a:outerShdw>
                  </a:effectLst>
                </a:rPr>
                <a:t>2</a:t>
              </a:r>
            </a:p>
          </p:txBody>
        </p:sp>
        <p:sp>
          <p:nvSpPr>
            <p:cNvPr id="120" name="Rounded Rectangle 119"/>
            <p:cNvSpPr/>
            <p:nvPr/>
          </p:nvSpPr>
          <p:spPr>
            <a:xfrm>
              <a:off x="10725705" y="4385976"/>
              <a:ext cx="327755" cy="24229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US" sz="1467" dirty="0">
                  <a:ln w="0"/>
                  <a:solidFill>
                    <a:schemeClr val="tx1"/>
                  </a:solidFill>
                  <a:effectLst>
                    <a:outerShdw blurRad="38100" dist="19050" dir="2700000" algn="tl" rotWithShape="0">
                      <a:schemeClr val="dk1">
                        <a:alpha val="40000"/>
                      </a:schemeClr>
                    </a:outerShdw>
                  </a:effectLst>
                </a:rPr>
                <a:t>2</a:t>
              </a:r>
            </a:p>
          </p:txBody>
        </p:sp>
        <p:sp>
          <p:nvSpPr>
            <p:cNvPr id="121" name="Rounded Rectangle 120"/>
            <p:cNvSpPr/>
            <p:nvPr/>
          </p:nvSpPr>
          <p:spPr>
            <a:xfrm>
              <a:off x="10725705" y="4630559"/>
              <a:ext cx="327755" cy="24229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US" sz="1467" dirty="0" smtClean="0">
                  <a:ln w="0"/>
                  <a:solidFill>
                    <a:schemeClr val="tx1"/>
                  </a:solidFill>
                  <a:effectLst>
                    <a:outerShdw blurRad="38100" dist="19050" dir="2700000" algn="tl" rotWithShape="0">
                      <a:schemeClr val="dk1">
                        <a:alpha val="40000"/>
                      </a:schemeClr>
                    </a:outerShdw>
                  </a:effectLst>
                </a:rPr>
                <a:t>3</a:t>
              </a:r>
              <a:endParaRPr lang="en-US" sz="1467" dirty="0">
                <a:ln w="0"/>
                <a:solidFill>
                  <a:schemeClr val="tx1"/>
                </a:solidFill>
                <a:effectLst>
                  <a:outerShdw blurRad="38100" dist="19050" dir="2700000" algn="tl" rotWithShape="0">
                    <a:schemeClr val="dk1">
                      <a:alpha val="40000"/>
                    </a:schemeClr>
                  </a:outerShdw>
                </a:effectLst>
              </a:endParaRPr>
            </a:p>
          </p:txBody>
        </p:sp>
        <p:sp>
          <p:nvSpPr>
            <p:cNvPr id="122" name="Rounded Rectangle 121"/>
            <p:cNvSpPr/>
            <p:nvPr/>
          </p:nvSpPr>
          <p:spPr>
            <a:xfrm>
              <a:off x="10725705" y="4871781"/>
              <a:ext cx="327755" cy="24229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US" sz="1467" dirty="0">
                  <a:ln w="0"/>
                  <a:solidFill>
                    <a:schemeClr val="tx1"/>
                  </a:solidFill>
                  <a:effectLst>
                    <a:outerShdw blurRad="38100" dist="19050" dir="2700000" algn="tl" rotWithShape="0">
                      <a:schemeClr val="dk1">
                        <a:alpha val="40000"/>
                      </a:schemeClr>
                    </a:outerShdw>
                  </a:effectLst>
                </a:rPr>
                <a:t>2</a:t>
              </a:r>
            </a:p>
          </p:txBody>
        </p:sp>
        <p:sp>
          <p:nvSpPr>
            <p:cNvPr id="123" name="Rounded Rectangle 122"/>
            <p:cNvSpPr/>
            <p:nvPr/>
          </p:nvSpPr>
          <p:spPr>
            <a:xfrm>
              <a:off x="10725705" y="5113468"/>
              <a:ext cx="327755" cy="24229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US" sz="1467" dirty="0" smtClean="0">
                  <a:ln w="0"/>
                  <a:solidFill>
                    <a:schemeClr val="tx1"/>
                  </a:solidFill>
                  <a:effectLst>
                    <a:outerShdw blurRad="38100" dist="19050" dir="2700000" algn="tl" rotWithShape="0">
                      <a:schemeClr val="dk1">
                        <a:alpha val="40000"/>
                      </a:schemeClr>
                    </a:outerShdw>
                  </a:effectLst>
                </a:rPr>
                <a:t>1</a:t>
              </a:r>
              <a:endParaRPr lang="en-US" sz="1467" dirty="0">
                <a:ln w="0"/>
                <a:solidFill>
                  <a:schemeClr val="tx1"/>
                </a:solidFill>
                <a:effectLst>
                  <a:outerShdw blurRad="38100" dist="19050" dir="2700000" algn="tl" rotWithShape="0">
                    <a:schemeClr val="dk1">
                      <a:alpha val="40000"/>
                    </a:schemeClr>
                  </a:outerShdw>
                </a:effectLst>
              </a:endParaRPr>
            </a:p>
          </p:txBody>
        </p:sp>
        <p:sp>
          <p:nvSpPr>
            <p:cNvPr id="124" name="Rounded Rectangle 123"/>
            <p:cNvSpPr/>
            <p:nvPr/>
          </p:nvSpPr>
          <p:spPr>
            <a:xfrm>
              <a:off x="10725705" y="5356882"/>
              <a:ext cx="327755" cy="24229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US" sz="1467" dirty="0" smtClean="0">
                  <a:ln w="0"/>
                  <a:solidFill>
                    <a:schemeClr val="tx1"/>
                  </a:solidFill>
                  <a:effectLst>
                    <a:outerShdw blurRad="38100" dist="19050" dir="2700000" algn="tl" rotWithShape="0">
                      <a:schemeClr val="dk1">
                        <a:alpha val="40000"/>
                      </a:schemeClr>
                    </a:outerShdw>
                  </a:effectLst>
                </a:rPr>
                <a:t>6</a:t>
              </a:r>
              <a:endParaRPr lang="en-US" sz="1467" dirty="0">
                <a:ln w="0"/>
                <a:solidFill>
                  <a:schemeClr val="tx1"/>
                </a:solidFill>
                <a:effectLst>
                  <a:outerShdw blurRad="38100" dist="19050" dir="2700000" algn="tl" rotWithShape="0">
                    <a:schemeClr val="dk1">
                      <a:alpha val="40000"/>
                    </a:schemeClr>
                  </a:outerShdw>
                </a:effectLst>
              </a:endParaRPr>
            </a:p>
          </p:txBody>
        </p:sp>
        <p:sp>
          <p:nvSpPr>
            <p:cNvPr id="125" name="Rounded Rectangle 124"/>
            <p:cNvSpPr/>
            <p:nvPr/>
          </p:nvSpPr>
          <p:spPr>
            <a:xfrm>
              <a:off x="7115584" y="4630559"/>
              <a:ext cx="327755" cy="24229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US" sz="1467" dirty="0">
                  <a:ln w="0"/>
                  <a:solidFill>
                    <a:schemeClr val="tx1"/>
                  </a:solidFill>
                  <a:effectLst>
                    <a:outerShdw blurRad="38100" dist="19050" dir="2700000" algn="tl" rotWithShape="0">
                      <a:schemeClr val="dk1">
                        <a:alpha val="40000"/>
                      </a:schemeClr>
                    </a:outerShdw>
                  </a:effectLst>
                </a:rPr>
                <a:t>2</a:t>
              </a:r>
            </a:p>
          </p:txBody>
        </p:sp>
        <p:sp>
          <p:nvSpPr>
            <p:cNvPr id="490" name="Rounded Rectangle 489"/>
            <p:cNvSpPr/>
            <p:nvPr/>
          </p:nvSpPr>
          <p:spPr>
            <a:xfrm>
              <a:off x="7115583" y="4871781"/>
              <a:ext cx="327755" cy="24229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lvl="0" algn="ctr"/>
              <a:r>
                <a:rPr lang="en-US" sz="1467" dirty="0">
                  <a:ln w="0"/>
                  <a:solidFill>
                    <a:schemeClr val="tx1"/>
                  </a:solidFill>
                  <a:effectLst>
                    <a:outerShdw blurRad="38100" dist="19050" dir="2700000" algn="tl" rotWithShape="0">
                      <a:schemeClr val="dk1">
                        <a:alpha val="40000"/>
                      </a:schemeClr>
                    </a:outerShdw>
                  </a:effectLst>
                </a:rPr>
                <a:t>2</a:t>
              </a:r>
            </a:p>
          </p:txBody>
        </p:sp>
        <p:sp>
          <p:nvSpPr>
            <p:cNvPr id="491" name="Rounded Rectangle 490"/>
            <p:cNvSpPr/>
            <p:nvPr/>
          </p:nvSpPr>
          <p:spPr>
            <a:xfrm rot="16200000">
              <a:off x="10595184" y="1958934"/>
              <a:ext cx="1453830" cy="495100"/>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lvl="0" algn="ctr"/>
              <a:r>
                <a:rPr lang="en-US" sz="1000" dirty="0" smtClean="0">
                  <a:solidFill>
                    <a:schemeClr val="bg1">
                      <a:lumMod val="10000"/>
                    </a:schemeClr>
                  </a:solidFill>
                </a:rPr>
                <a:t>Global Environmental Issues </a:t>
              </a:r>
              <a:r>
                <a:rPr lang="en-US" sz="1000" b="1" dirty="0" smtClean="0">
                  <a:solidFill>
                    <a:schemeClr val="bg1">
                      <a:lumMod val="10000"/>
                    </a:schemeClr>
                  </a:solidFill>
                </a:rPr>
                <a:t>Comprehension</a:t>
              </a:r>
              <a:endParaRPr lang="en-US" sz="1000" b="1" dirty="0">
                <a:solidFill>
                  <a:schemeClr val="bg1">
                    <a:lumMod val="10000"/>
                  </a:schemeClr>
                </a:solidFill>
              </a:endParaRPr>
            </a:p>
          </p:txBody>
        </p:sp>
        <p:sp>
          <p:nvSpPr>
            <p:cNvPr id="492" name="Rounded Rectangle 491"/>
            <p:cNvSpPr/>
            <p:nvPr/>
          </p:nvSpPr>
          <p:spPr>
            <a:xfrm rot="16200000">
              <a:off x="9993233" y="4022244"/>
              <a:ext cx="2657733" cy="495101"/>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900" b="1" dirty="0" smtClean="0">
                  <a:solidFill>
                    <a:schemeClr val="bg1">
                      <a:lumMod val="10000"/>
                    </a:schemeClr>
                  </a:solidFill>
                </a:rPr>
                <a:t>Critical, Analytical and Evaluative </a:t>
              </a:r>
              <a:r>
                <a:rPr lang="en-US" sz="900" dirty="0" smtClean="0">
                  <a:solidFill>
                    <a:schemeClr val="bg1">
                      <a:lumMod val="10000"/>
                    </a:schemeClr>
                  </a:solidFill>
                </a:rPr>
                <a:t>capability with m</a:t>
              </a:r>
              <a:r>
                <a:rPr lang="en-US" sz="900" b="1" dirty="0" smtClean="0">
                  <a:solidFill>
                    <a:schemeClr val="bg1">
                      <a:lumMod val="10000"/>
                    </a:schemeClr>
                  </a:solidFill>
                </a:rPr>
                <a:t>ultidimensional </a:t>
              </a:r>
              <a:r>
                <a:rPr lang="en-US" sz="900" dirty="0" smtClean="0">
                  <a:solidFill>
                    <a:schemeClr val="bg1">
                      <a:lumMod val="10000"/>
                    </a:schemeClr>
                  </a:solidFill>
                </a:rPr>
                <a:t>and </a:t>
              </a:r>
              <a:r>
                <a:rPr lang="en-US" sz="900" b="1" dirty="0" smtClean="0">
                  <a:solidFill>
                    <a:schemeClr val="bg1">
                      <a:lumMod val="10000"/>
                    </a:schemeClr>
                  </a:solidFill>
                </a:rPr>
                <a:t>integrative</a:t>
              </a:r>
              <a:r>
                <a:rPr lang="en-US" sz="900" dirty="0" smtClean="0">
                  <a:solidFill>
                    <a:schemeClr val="bg1">
                      <a:lumMod val="10000"/>
                    </a:schemeClr>
                  </a:solidFill>
                </a:rPr>
                <a:t> perspective for </a:t>
              </a:r>
              <a:r>
                <a:rPr lang="en-US" sz="900" b="1" dirty="0" smtClean="0">
                  <a:solidFill>
                    <a:schemeClr val="bg1">
                      <a:lumMod val="10000"/>
                    </a:schemeClr>
                  </a:solidFill>
                </a:rPr>
                <a:t>Sustainable</a:t>
              </a:r>
              <a:r>
                <a:rPr lang="en-US" sz="900" dirty="0" smtClean="0">
                  <a:solidFill>
                    <a:schemeClr val="bg1">
                      <a:lumMod val="10000"/>
                    </a:schemeClr>
                  </a:solidFill>
                </a:rPr>
                <a:t> </a:t>
              </a:r>
              <a:r>
                <a:rPr lang="en-US" sz="900" dirty="0">
                  <a:solidFill>
                    <a:schemeClr val="bg1">
                      <a:lumMod val="10000"/>
                    </a:schemeClr>
                  </a:solidFill>
                </a:rPr>
                <a:t>Environmental </a:t>
              </a:r>
              <a:r>
                <a:rPr lang="en-US" sz="900" dirty="0" smtClean="0">
                  <a:solidFill>
                    <a:schemeClr val="bg1">
                      <a:lumMod val="10000"/>
                    </a:schemeClr>
                  </a:solidFill>
                </a:rPr>
                <a:t>Management / Planning</a:t>
              </a:r>
              <a:endParaRPr lang="en-US" sz="900" dirty="0">
                <a:solidFill>
                  <a:schemeClr val="bg1">
                    <a:lumMod val="10000"/>
                  </a:schemeClr>
                </a:solidFill>
              </a:endParaRPr>
            </a:p>
          </p:txBody>
        </p:sp>
        <p:sp>
          <p:nvSpPr>
            <p:cNvPr id="493" name="Rounded Rectangle 492"/>
            <p:cNvSpPr/>
            <p:nvPr/>
          </p:nvSpPr>
          <p:spPr>
            <a:xfrm>
              <a:off x="10736039" y="5666586"/>
              <a:ext cx="327755" cy="423065"/>
            </a:xfrm>
            <a:prstGeom prst="roundRect">
              <a:avLst/>
            </a:prstGeom>
            <a:ln/>
          </p:spPr>
          <p:style>
            <a:lnRef idx="2">
              <a:schemeClr val="accent2"/>
            </a:lnRef>
            <a:fillRef idx="1">
              <a:schemeClr val="lt1"/>
            </a:fillRef>
            <a:effectRef idx="0">
              <a:schemeClr val="accent2"/>
            </a:effectRef>
            <a:fontRef idx="minor">
              <a:schemeClr val="dk1"/>
            </a:fontRef>
          </p:style>
          <p:txBody>
            <a:bodyPr lIns="36000" rIns="36000" rtlCol="0" anchor="ctr"/>
            <a:lstStyle/>
            <a:p>
              <a:pPr lvl="0" algn="ctr"/>
              <a:r>
                <a:rPr lang="en-US" sz="1467" dirty="0" smtClean="0">
                  <a:ln w="0"/>
                  <a:solidFill>
                    <a:schemeClr val="tx1"/>
                  </a:solidFill>
                  <a:effectLst>
                    <a:outerShdw blurRad="38100" dist="19050" dir="2700000" algn="tl" rotWithShape="0">
                      <a:schemeClr val="dk1">
                        <a:alpha val="40000"/>
                      </a:schemeClr>
                    </a:outerShdw>
                  </a:effectLst>
                </a:rPr>
                <a:t>40</a:t>
              </a:r>
              <a:endParaRPr lang="en-US" sz="1467" dirty="0">
                <a:ln w="0"/>
                <a:solidFill>
                  <a:schemeClr val="tx1"/>
                </a:solidFill>
                <a:effectLst>
                  <a:outerShdw blurRad="38100" dist="19050" dir="2700000" algn="tl" rotWithShape="0">
                    <a:schemeClr val="dk1">
                      <a:alpha val="40000"/>
                    </a:schemeClr>
                  </a:outerShdw>
                </a:effectLst>
              </a:endParaRPr>
            </a:p>
          </p:txBody>
        </p:sp>
        <p:sp>
          <p:nvSpPr>
            <p:cNvPr id="494" name="Rounded Rectangle 493"/>
            <p:cNvSpPr/>
            <p:nvPr/>
          </p:nvSpPr>
          <p:spPr>
            <a:xfrm>
              <a:off x="7142974" y="5666586"/>
              <a:ext cx="327755" cy="417915"/>
            </a:xfrm>
            <a:prstGeom prst="roundRect">
              <a:avLst/>
            </a:prstGeom>
            <a:ln/>
          </p:spPr>
          <p:style>
            <a:lnRef idx="2">
              <a:schemeClr val="accent2"/>
            </a:lnRef>
            <a:fillRef idx="1">
              <a:schemeClr val="lt1"/>
            </a:fillRef>
            <a:effectRef idx="0">
              <a:schemeClr val="accent2"/>
            </a:effectRef>
            <a:fontRef idx="minor">
              <a:schemeClr val="dk1"/>
            </a:fontRef>
          </p:style>
          <p:txBody>
            <a:bodyPr lIns="36000" rIns="36000" rtlCol="0" anchor="ctr"/>
            <a:lstStyle/>
            <a:p>
              <a:pPr lvl="0" algn="ctr"/>
              <a:r>
                <a:rPr lang="en-US" sz="1467" dirty="0" smtClean="0">
                  <a:ln w="0"/>
                  <a:solidFill>
                    <a:schemeClr val="tx1"/>
                  </a:solidFill>
                  <a:effectLst>
                    <a:outerShdw blurRad="38100" dist="19050" dir="2700000" algn="tl" rotWithShape="0">
                      <a:schemeClr val="dk1">
                        <a:alpha val="40000"/>
                      </a:schemeClr>
                    </a:outerShdw>
                  </a:effectLst>
                </a:rPr>
                <a:t>39</a:t>
              </a:r>
              <a:endParaRPr lang="en-US" sz="1467" dirty="0">
                <a:ln w="0"/>
                <a:solidFill>
                  <a:schemeClr val="tx1"/>
                </a:solidFill>
                <a:effectLst>
                  <a:outerShdw blurRad="38100" dist="19050" dir="2700000" algn="tl" rotWithShape="0">
                    <a:schemeClr val="dk1">
                      <a:alpha val="40000"/>
                    </a:schemeClr>
                  </a:outerShdw>
                </a:effectLst>
              </a:endParaRPr>
            </a:p>
          </p:txBody>
        </p:sp>
        <p:grpSp>
          <p:nvGrpSpPr>
            <p:cNvPr id="8" name="Group 7"/>
            <p:cNvGrpSpPr/>
            <p:nvPr/>
          </p:nvGrpSpPr>
          <p:grpSpPr>
            <a:xfrm>
              <a:off x="53622" y="113401"/>
              <a:ext cx="4481362" cy="5485776"/>
              <a:chOff x="53622" y="113401"/>
              <a:chExt cx="4481362" cy="5485776"/>
            </a:xfrm>
          </p:grpSpPr>
          <p:sp>
            <p:nvSpPr>
              <p:cNvPr id="150" name="Rounded Rectangle 149"/>
              <p:cNvSpPr/>
              <p:nvPr/>
            </p:nvSpPr>
            <p:spPr>
              <a:xfrm rot="16200000">
                <a:off x="1351575" y="702434"/>
                <a:ext cx="1348712" cy="170647"/>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en-US" sz="1050" dirty="0" smtClean="0">
                    <a:solidFill>
                      <a:schemeClr val="bg1">
                        <a:lumMod val="10000"/>
                      </a:schemeClr>
                    </a:solidFill>
                  </a:rPr>
                  <a:t>Generic Skill 12</a:t>
                </a:r>
                <a:endParaRPr lang="en-US" sz="1050" dirty="0">
                  <a:solidFill>
                    <a:schemeClr val="bg1">
                      <a:lumMod val="10000"/>
                    </a:schemeClr>
                  </a:solidFill>
                </a:endParaRPr>
              </a:p>
            </p:txBody>
          </p:sp>
          <p:sp>
            <p:nvSpPr>
              <p:cNvPr id="151" name="Rounded Rectangle 150"/>
              <p:cNvSpPr/>
              <p:nvPr/>
            </p:nvSpPr>
            <p:spPr>
              <a:xfrm rot="16200000">
                <a:off x="1180929" y="702434"/>
                <a:ext cx="1348712" cy="170647"/>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en-US" sz="1050" dirty="0">
                    <a:solidFill>
                      <a:schemeClr val="bg1">
                        <a:lumMod val="10000"/>
                      </a:schemeClr>
                    </a:solidFill>
                  </a:rPr>
                  <a:t>Generic Skill </a:t>
                </a:r>
                <a:r>
                  <a:rPr lang="en-US" sz="1050" dirty="0" smtClean="0">
                    <a:solidFill>
                      <a:schemeClr val="bg1">
                        <a:lumMod val="10000"/>
                      </a:schemeClr>
                    </a:solidFill>
                  </a:rPr>
                  <a:t>11</a:t>
                </a:r>
                <a:endParaRPr lang="en-US" sz="1050" dirty="0">
                  <a:solidFill>
                    <a:schemeClr val="bg1">
                      <a:lumMod val="10000"/>
                    </a:schemeClr>
                  </a:solidFill>
                </a:endParaRPr>
              </a:p>
            </p:txBody>
          </p:sp>
          <p:sp>
            <p:nvSpPr>
              <p:cNvPr id="152" name="Rounded Rectangle 151"/>
              <p:cNvSpPr/>
              <p:nvPr/>
            </p:nvSpPr>
            <p:spPr>
              <a:xfrm rot="16200000">
                <a:off x="1010283" y="702434"/>
                <a:ext cx="1348712" cy="170647"/>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en-US" sz="1050" dirty="0">
                    <a:solidFill>
                      <a:schemeClr val="bg1">
                        <a:lumMod val="10000"/>
                      </a:schemeClr>
                    </a:solidFill>
                  </a:rPr>
                  <a:t>Generic Skill </a:t>
                </a:r>
                <a:r>
                  <a:rPr lang="en-US" sz="1050" dirty="0" smtClean="0">
                    <a:solidFill>
                      <a:schemeClr val="bg1">
                        <a:lumMod val="10000"/>
                      </a:schemeClr>
                    </a:solidFill>
                  </a:rPr>
                  <a:t>10</a:t>
                </a:r>
                <a:endParaRPr lang="en-US" sz="1050" dirty="0">
                  <a:solidFill>
                    <a:schemeClr val="bg1">
                      <a:lumMod val="10000"/>
                    </a:schemeClr>
                  </a:solidFill>
                </a:endParaRPr>
              </a:p>
            </p:txBody>
          </p:sp>
          <p:sp>
            <p:nvSpPr>
              <p:cNvPr id="153" name="Rounded Rectangle 152"/>
              <p:cNvSpPr/>
              <p:nvPr/>
            </p:nvSpPr>
            <p:spPr>
              <a:xfrm rot="16200000">
                <a:off x="839636" y="702434"/>
                <a:ext cx="1348712" cy="170647"/>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en-US" sz="1050" dirty="0">
                    <a:solidFill>
                      <a:schemeClr val="bg1">
                        <a:lumMod val="10000"/>
                      </a:schemeClr>
                    </a:solidFill>
                  </a:rPr>
                  <a:t>Generic Skill 9</a:t>
                </a:r>
              </a:p>
            </p:txBody>
          </p:sp>
          <p:sp>
            <p:nvSpPr>
              <p:cNvPr id="154" name="Rounded Rectangle 153"/>
              <p:cNvSpPr/>
              <p:nvPr/>
            </p:nvSpPr>
            <p:spPr>
              <a:xfrm rot="16200000">
                <a:off x="668992" y="702434"/>
                <a:ext cx="1348712" cy="170647"/>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en-US" sz="1050" dirty="0">
                    <a:solidFill>
                      <a:schemeClr val="bg1">
                        <a:lumMod val="10000"/>
                      </a:schemeClr>
                    </a:solidFill>
                  </a:rPr>
                  <a:t>Generic Skill 8</a:t>
                </a:r>
              </a:p>
            </p:txBody>
          </p:sp>
          <p:sp>
            <p:nvSpPr>
              <p:cNvPr id="155" name="Rounded Rectangle 154"/>
              <p:cNvSpPr/>
              <p:nvPr/>
            </p:nvSpPr>
            <p:spPr>
              <a:xfrm rot="16200000">
                <a:off x="498346" y="702434"/>
                <a:ext cx="1348712" cy="170647"/>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en-US" sz="1050" dirty="0">
                    <a:solidFill>
                      <a:schemeClr val="bg1">
                        <a:lumMod val="10000"/>
                      </a:schemeClr>
                    </a:solidFill>
                  </a:rPr>
                  <a:t>Generic Skill 7</a:t>
                </a:r>
              </a:p>
            </p:txBody>
          </p:sp>
          <p:sp>
            <p:nvSpPr>
              <p:cNvPr id="156" name="Rounded Rectangle 155"/>
              <p:cNvSpPr/>
              <p:nvPr/>
            </p:nvSpPr>
            <p:spPr>
              <a:xfrm rot="16200000">
                <a:off x="327700" y="702434"/>
                <a:ext cx="1348712" cy="170647"/>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en-US" sz="1050" dirty="0">
                    <a:solidFill>
                      <a:schemeClr val="bg1">
                        <a:lumMod val="10000"/>
                      </a:schemeClr>
                    </a:solidFill>
                  </a:rPr>
                  <a:t>Generic Skill 6</a:t>
                </a:r>
              </a:p>
            </p:txBody>
          </p:sp>
          <p:sp>
            <p:nvSpPr>
              <p:cNvPr id="157" name="Rounded Rectangle 156"/>
              <p:cNvSpPr/>
              <p:nvPr/>
            </p:nvSpPr>
            <p:spPr>
              <a:xfrm rot="16200000">
                <a:off x="155520" y="702434"/>
                <a:ext cx="1348712" cy="170647"/>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en-US" sz="1050" dirty="0">
                    <a:solidFill>
                      <a:schemeClr val="bg1">
                        <a:lumMod val="10000"/>
                      </a:schemeClr>
                    </a:solidFill>
                  </a:rPr>
                  <a:t>Generic Skill 5</a:t>
                </a:r>
              </a:p>
            </p:txBody>
          </p:sp>
          <p:sp>
            <p:nvSpPr>
              <p:cNvPr id="158" name="Rounded Rectangle 157"/>
              <p:cNvSpPr/>
              <p:nvPr/>
            </p:nvSpPr>
            <p:spPr>
              <a:xfrm rot="16200000">
                <a:off x="-15126" y="702434"/>
                <a:ext cx="1348712" cy="170647"/>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en-US" sz="1050" dirty="0">
                    <a:solidFill>
                      <a:schemeClr val="bg1">
                        <a:lumMod val="10000"/>
                      </a:schemeClr>
                    </a:solidFill>
                  </a:rPr>
                  <a:t>Generic Skill </a:t>
                </a:r>
                <a:r>
                  <a:rPr lang="en-US" sz="1050" dirty="0" smtClean="0">
                    <a:solidFill>
                      <a:schemeClr val="bg1">
                        <a:lumMod val="10000"/>
                      </a:schemeClr>
                    </a:solidFill>
                  </a:rPr>
                  <a:t>4</a:t>
                </a:r>
                <a:endParaRPr lang="en-US" sz="1050" dirty="0">
                  <a:solidFill>
                    <a:schemeClr val="bg1">
                      <a:lumMod val="10000"/>
                    </a:schemeClr>
                  </a:solidFill>
                </a:endParaRPr>
              </a:p>
            </p:txBody>
          </p:sp>
          <p:sp>
            <p:nvSpPr>
              <p:cNvPr id="159" name="Rounded Rectangle 158"/>
              <p:cNvSpPr/>
              <p:nvPr/>
            </p:nvSpPr>
            <p:spPr>
              <a:xfrm rot="16200000">
                <a:off x="-185772" y="702434"/>
                <a:ext cx="1348712" cy="170647"/>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en-US" sz="1050" dirty="0">
                    <a:solidFill>
                      <a:schemeClr val="bg1">
                        <a:lumMod val="10000"/>
                      </a:schemeClr>
                    </a:solidFill>
                  </a:rPr>
                  <a:t>Generic Skill 3</a:t>
                </a:r>
              </a:p>
            </p:txBody>
          </p:sp>
          <p:sp>
            <p:nvSpPr>
              <p:cNvPr id="160" name="Rounded Rectangle 159"/>
              <p:cNvSpPr/>
              <p:nvPr/>
            </p:nvSpPr>
            <p:spPr>
              <a:xfrm rot="16200000">
                <a:off x="-360538" y="702434"/>
                <a:ext cx="1348712" cy="170647"/>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en-US" sz="1050" dirty="0" smtClean="0">
                    <a:solidFill>
                      <a:schemeClr val="bg1">
                        <a:lumMod val="10000"/>
                      </a:schemeClr>
                    </a:solidFill>
                  </a:rPr>
                  <a:t>Generic Skill 2</a:t>
                </a:r>
                <a:endParaRPr lang="en-US" sz="1050" dirty="0">
                  <a:solidFill>
                    <a:schemeClr val="bg1">
                      <a:lumMod val="10000"/>
                    </a:schemeClr>
                  </a:solidFill>
                </a:endParaRPr>
              </a:p>
            </p:txBody>
          </p:sp>
          <p:sp>
            <p:nvSpPr>
              <p:cNvPr id="161" name="Rounded Rectangle 160"/>
              <p:cNvSpPr/>
              <p:nvPr/>
            </p:nvSpPr>
            <p:spPr>
              <a:xfrm rot="16200000">
                <a:off x="-531184" y="702434"/>
                <a:ext cx="1348712" cy="170647"/>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en-US" sz="1050" dirty="0" smtClean="0">
                    <a:solidFill>
                      <a:schemeClr val="bg1">
                        <a:lumMod val="10000"/>
                      </a:schemeClr>
                    </a:solidFill>
                  </a:rPr>
                  <a:t>Generic Skill 1</a:t>
                </a:r>
                <a:endParaRPr lang="en-US" sz="1050" dirty="0">
                  <a:solidFill>
                    <a:schemeClr val="bg1">
                      <a:lumMod val="10000"/>
                    </a:schemeClr>
                  </a:solidFill>
                </a:endParaRPr>
              </a:p>
            </p:txBody>
          </p:sp>
          <p:sp>
            <p:nvSpPr>
              <p:cNvPr id="286" name="Rounded Rectangle 285"/>
              <p:cNvSpPr/>
              <p:nvPr/>
            </p:nvSpPr>
            <p:spPr>
              <a:xfrm>
                <a:off x="1940607" y="1479759"/>
                <a:ext cx="170647" cy="247566"/>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287" name="Rounded Rectangle 286"/>
              <p:cNvSpPr/>
              <p:nvPr/>
            </p:nvSpPr>
            <p:spPr>
              <a:xfrm>
                <a:off x="1933082" y="173241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288" name="Rounded Rectangle 287"/>
              <p:cNvSpPr/>
              <p:nvPr/>
            </p:nvSpPr>
            <p:spPr>
              <a:xfrm>
                <a:off x="1933082" y="197023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289" name="Rounded Rectangle 288"/>
              <p:cNvSpPr/>
              <p:nvPr/>
            </p:nvSpPr>
            <p:spPr>
              <a:xfrm>
                <a:off x="1933082" y="2211557"/>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290" name="Rounded Rectangle 289"/>
              <p:cNvSpPr/>
              <p:nvPr/>
            </p:nvSpPr>
            <p:spPr>
              <a:xfrm>
                <a:off x="1933082" y="245336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291" name="Rounded Rectangle 290"/>
              <p:cNvSpPr/>
              <p:nvPr/>
            </p:nvSpPr>
            <p:spPr>
              <a:xfrm>
                <a:off x="1933082" y="269693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292" name="Rounded Rectangle 291"/>
              <p:cNvSpPr/>
              <p:nvPr/>
            </p:nvSpPr>
            <p:spPr>
              <a:xfrm>
                <a:off x="1933082" y="294013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293" name="Rounded Rectangle 292"/>
              <p:cNvSpPr/>
              <p:nvPr/>
            </p:nvSpPr>
            <p:spPr>
              <a:xfrm>
                <a:off x="1933082" y="318779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294" name="Rounded Rectangle 293"/>
              <p:cNvSpPr/>
              <p:nvPr/>
            </p:nvSpPr>
            <p:spPr>
              <a:xfrm>
                <a:off x="1933082" y="342960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295" name="Rounded Rectangle 294"/>
              <p:cNvSpPr/>
              <p:nvPr/>
            </p:nvSpPr>
            <p:spPr>
              <a:xfrm>
                <a:off x="1933082" y="366743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296" name="Rounded Rectangle 295"/>
              <p:cNvSpPr/>
              <p:nvPr/>
            </p:nvSpPr>
            <p:spPr>
              <a:xfrm>
                <a:off x="1933082" y="3903194"/>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297" name="Rounded Rectangle 296"/>
              <p:cNvSpPr/>
              <p:nvPr/>
            </p:nvSpPr>
            <p:spPr>
              <a:xfrm>
                <a:off x="1933082" y="4144765"/>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298" name="Rounded Rectangle 297"/>
              <p:cNvSpPr/>
              <p:nvPr/>
            </p:nvSpPr>
            <p:spPr>
              <a:xfrm>
                <a:off x="1933082" y="438597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299" name="Rounded Rectangle 298"/>
              <p:cNvSpPr/>
              <p:nvPr/>
            </p:nvSpPr>
            <p:spPr>
              <a:xfrm>
                <a:off x="1933082" y="463055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00" name="Rounded Rectangle 299"/>
              <p:cNvSpPr/>
              <p:nvPr/>
            </p:nvSpPr>
            <p:spPr>
              <a:xfrm>
                <a:off x="1933082" y="487178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301" name="Rounded Rectangle 300"/>
              <p:cNvSpPr/>
              <p:nvPr/>
            </p:nvSpPr>
            <p:spPr>
              <a:xfrm>
                <a:off x="1933082" y="5113468"/>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302" name="Rounded Rectangle 301"/>
              <p:cNvSpPr/>
              <p:nvPr/>
            </p:nvSpPr>
            <p:spPr>
              <a:xfrm>
                <a:off x="1933082" y="535688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303" name="Rounded Rectangle 302"/>
              <p:cNvSpPr/>
              <p:nvPr/>
            </p:nvSpPr>
            <p:spPr>
              <a:xfrm>
                <a:off x="1769962" y="1479759"/>
                <a:ext cx="170647" cy="247566"/>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04" name="Rounded Rectangle 303"/>
              <p:cNvSpPr/>
              <p:nvPr/>
            </p:nvSpPr>
            <p:spPr>
              <a:xfrm>
                <a:off x="1762436" y="173241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05" name="Rounded Rectangle 304"/>
              <p:cNvSpPr/>
              <p:nvPr/>
            </p:nvSpPr>
            <p:spPr>
              <a:xfrm>
                <a:off x="1762436" y="197023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06" name="Rounded Rectangle 305"/>
              <p:cNvSpPr/>
              <p:nvPr/>
            </p:nvSpPr>
            <p:spPr>
              <a:xfrm>
                <a:off x="1762436" y="2211557"/>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07" name="Rounded Rectangle 306"/>
              <p:cNvSpPr/>
              <p:nvPr/>
            </p:nvSpPr>
            <p:spPr>
              <a:xfrm>
                <a:off x="1762436" y="245336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08" name="Rounded Rectangle 307"/>
              <p:cNvSpPr/>
              <p:nvPr/>
            </p:nvSpPr>
            <p:spPr>
              <a:xfrm>
                <a:off x="1762436" y="269693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09" name="Rounded Rectangle 308"/>
              <p:cNvSpPr/>
              <p:nvPr/>
            </p:nvSpPr>
            <p:spPr>
              <a:xfrm>
                <a:off x="1762436" y="294013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310" name="Rounded Rectangle 309"/>
              <p:cNvSpPr/>
              <p:nvPr/>
            </p:nvSpPr>
            <p:spPr>
              <a:xfrm>
                <a:off x="1762436" y="318779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11" name="Rounded Rectangle 310"/>
              <p:cNvSpPr/>
              <p:nvPr/>
            </p:nvSpPr>
            <p:spPr>
              <a:xfrm>
                <a:off x="1762436" y="342960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12" name="Rounded Rectangle 311"/>
              <p:cNvSpPr/>
              <p:nvPr/>
            </p:nvSpPr>
            <p:spPr>
              <a:xfrm>
                <a:off x="1762436" y="366743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13" name="Rounded Rectangle 312"/>
              <p:cNvSpPr/>
              <p:nvPr/>
            </p:nvSpPr>
            <p:spPr>
              <a:xfrm>
                <a:off x="1762436" y="3903194"/>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14" name="Rounded Rectangle 313"/>
              <p:cNvSpPr/>
              <p:nvPr/>
            </p:nvSpPr>
            <p:spPr>
              <a:xfrm>
                <a:off x="1762436" y="4144765"/>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15" name="Rounded Rectangle 314"/>
              <p:cNvSpPr/>
              <p:nvPr/>
            </p:nvSpPr>
            <p:spPr>
              <a:xfrm>
                <a:off x="1762436" y="438597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16" name="Rounded Rectangle 315"/>
              <p:cNvSpPr/>
              <p:nvPr/>
            </p:nvSpPr>
            <p:spPr>
              <a:xfrm>
                <a:off x="1762436" y="463055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17" name="Rounded Rectangle 316"/>
              <p:cNvSpPr/>
              <p:nvPr/>
            </p:nvSpPr>
            <p:spPr>
              <a:xfrm>
                <a:off x="1762436" y="487178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18" name="Rounded Rectangle 317"/>
              <p:cNvSpPr/>
              <p:nvPr/>
            </p:nvSpPr>
            <p:spPr>
              <a:xfrm>
                <a:off x="1762436" y="5113468"/>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319" name="Rounded Rectangle 318"/>
              <p:cNvSpPr/>
              <p:nvPr/>
            </p:nvSpPr>
            <p:spPr>
              <a:xfrm>
                <a:off x="1762436" y="535688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320" name="Rounded Rectangle 319"/>
              <p:cNvSpPr/>
              <p:nvPr/>
            </p:nvSpPr>
            <p:spPr>
              <a:xfrm>
                <a:off x="1599315" y="1479759"/>
                <a:ext cx="170647" cy="247566"/>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321" name="Rounded Rectangle 320"/>
              <p:cNvSpPr/>
              <p:nvPr/>
            </p:nvSpPr>
            <p:spPr>
              <a:xfrm>
                <a:off x="1591790" y="173241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22" name="Rounded Rectangle 321"/>
              <p:cNvSpPr/>
              <p:nvPr/>
            </p:nvSpPr>
            <p:spPr>
              <a:xfrm>
                <a:off x="1591790" y="197023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23" name="Rounded Rectangle 322"/>
              <p:cNvSpPr/>
              <p:nvPr/>
            </p:nvSpPr>
            <p:spPr>
              <a:xfrm>
                <a:off x="1591790" y="2211557"/>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24" name="Rounded Rectangle 323"/>
              <p:cNvSpPr/>
              <p:nvPr/>
            </p:nvSpPr>
            <p:spPr>
              <a:xfrm>
                <a:off x="1591790" y="245336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325" name="Rounded Rectangle 324"/>
              <p:cNvSpPr/>
              <p:nvPr/>
            </p:nvSpPr>
            <p:spPr>
              <a:xfrm>
                <a:off x="1591790" y="269693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26" name="Rounded Rectangle 325"/>
              <p:cNvSpPr/>
              <p:nvPr/>
            </p:nvSpPr>
            <p:spPr>
              <a:xfrm>
                <a:off x="1591790" y="294013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27" name="Rounded Rectangle 326"/>
              <p:cNvSpPr/>
              <p:nvPr/>
            </p:nvSpPr>
            <p:spPr>
              <a:xfrm>
                <a:off x="1591790" y="318779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28" name="Rounded Rectangle 327"/>
              <p:cNvSpPr/>
              <p:nvPr/>
            </p:nvSpPr>
            <p:spPr>
              <a:xfrm>
                <a:off x="1591790" y="342960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329" name="Rounded Rectangle 328"/>
              <p:cNvSpPr/>
              <p:nvPr/>
            </p:nvSpPr>
            <p:spPr>
              <a:xfrm>
                <a:off x="1591790" y="366743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30" name="Rounded Rectangle 329"/>
              <p:cNvSpPr/>
              <p:nvPr/>
            </p:nvSpPr>
            <p:spPr>
              <a:xfrm>
                <a:off x="1591790" y="3903194"/>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31" name="Rounded Rectangle 330"/>
              <p:cNvSpPr/>
              <p:nvPr/>
            </p:nvSpPr>
            <p:spPr>
              <a:xfrm>
                <a:off x="1591790" y="4144765"/>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32" name="Rounded Rectangle 331"/>
              <p:cNvSpPr/>
              <p:nvPr/>
            </p:nvSpPr>
            <p:spPr>
              <a:xfrm>
                <a:off x="1591790" y="438597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333" name="Rounded Rectangle 332"/>
              <p:cNvSpPr/>
              <p:nvPr/>
            </p:nvSpPr>
            <p:spPr>
              <a:xfrm>
                <a:off x="1591790" y="463055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334" name="Rounded Rectangle 333"/>
              <p:cNvSpPr/>
              <p:nvPr/>
            </p:nvSpPr>
            <p:spPr>
              <a:xfrm>
                <a:off x="1591790" y="487178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335" name="Rounded Rectangle 334"/>
              <p:cNvSpPr/>
              <p:nvPr/>
            </p:nvSpPr>
            <p:spPr>
              <a:xfrm>
                <a:off x="1591790" y="5113468"/>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36" name="Rounded Rectangle 335"/>
              <p:cNvSpPr/>
              <p:nvPr/>
            </p:nvSpPr>
            <p:spPr>
              <a:xfrm>
                <a:off x="1591790" y="535688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37" name="Rounded Rectangle 336"/>
              <p:cNvSpPr/>
              <p:nvPr/>
            </p:nvSpPr>
            <p:spPr>
              <a:xfrm>
                <a:off x="1428670" y="1479759"/>
                <a:ext cx="170647" cy="247566"/>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38" name="Rounded Rectangle 337"/>
              <p:cNvSpPr/>
              <p:nvPr/>
            </p:nvSpPr>
            <p:spPr>
              <a:xfrm>
                <a:off x="1421144" y="173241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39" name="Rounded Rectangle 338"/>
              <p:cNvSpPr/>
              <p:nvPr/>
            </p:nvSpPr>
            <p:spPr>
              <a:xfrm>
                <a:off x="1421144" y="197023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40" name="Rounded Rectangle 339"/>
              <p:cNvSpPr/>
              <p:nvPr/>
            </p:nvSpPr>
            <p:spPr>
              <a:xfrm>
                <a:off x="1421144" y="2211557"/>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41" name="Rounded Rectangle 340"/>
              <p:cNvSpPr/>
              <p:nvPr/>
            </p:nvSpPr>
            <p:spPr>
              <a:xfrm>
                <a:off x="1421144" y="245336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42" name="Rounded Rectangle 341"/>
              <p:cNvSpPr/>
              <p:nvPr/>
            </p:nvSpPr>
            <p:spPr>
              <a:xfrm>
                <a:off x="1421144" y="269693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43" name="Rounded Rectangle 342"/>
              <p:cNvSpPr/>
              <p:nvPr/>
            </p:nvSpPr>
            <p:spPr>
              <a:xfrm>
                <a:off x="1421144" y="294013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344" name="Rounded Rectangle 343"/>
              <p:cNvSpPr/>
              <p:nvPr/>
            </p:nvSpPr>
            <p:spPr>
              <a:xfrm>
                <a:off x="1421144" y="318779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45" name="Rounded Rectangle 344"/>
              <p:cNvSpPr/>
              <p:nvPr/>
            </p:nvSpPr>
            <p:spPr>
              <a:xfrm>
                <a:off x="1421144" y="342960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46" name="Rounded Rectangle 345"/>
              <p:cNvSpPr/>
              <p:nvPr/>
            </p:nvSpPr>
            <p:spPr>
              <a:xfrm>
                <a:off x="1421144" y="366743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47" name="Rounded Rectangle 346"/>
              <p:cNvSpPr/>
              <p:nvPr/>
            </p:nvSpPr>
            <p:spPr>
              <a:xfrm>
                <a:off x="1421144" y="3903194"/>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48" name="Rounded Rectangle 347"/>
              <p:cNvSpPr/>
              <p:nvPr/>
            </p:nvSpPr>
            <p:spPr>
              <a:xfrm>
                <a:off x="1421144" y="4144765"/>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49" name="Rounded Rectangle 348"/>
              <p:cNvSpPr/>
              <p:nvPr/>
            </p:nvSpPr>
            <p:spPr>
              <a:xfrm>
                <a:off x="1421144" y="438597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50" name="Rounded Rectangle 349"/>
              <p:cNvSpPr/>
              <p:nvPr/>
            </p:nvSpPr>
            <p:spPr>
              <a:xfrm>
                <a:off x="1421144" y="463055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51" name="Rounded Rectangle 350"/>
              <p:cNvSpPr/>
              <p:nvPr/>
            </p:nvSpPr>
            <p:spPr>
              <a:xfrm>
                <a:off x="1421144" y="487178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52" name="Rounded Rectangle 351"/>
              <p:cNvSpPr/>
              <p:nvPr/>
            </p:nvSpPr>
            <p:spPr>
              <a:xfrm>
                <a:off x="1421144" y="5113468"/>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53" name="Rounded Rectangle 352"/>
              <p:cNvSpPr/>
              <p:nvPr/>
            </p:nvSpPr>
            <p:spPr>
              <a:xfrm>
                <a:off x="1421144" y="535688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54" name="Rounded Rectangle 353"/>
              <p:cNvSpPr/>
              <p:nvPr/>
            </p:nvSpPr>
            <p:spPr>
              <a:xfrm>
                <a:off x="1258024" y="1479759"/>
                <a:ext cx="170647" cy="247566"/>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55" name="Rounded Rectangle 354"/>
              <p:cNvSpPr/>
              <p:nvPr/>
            </p:nvSpPr>
            <p:spPr>
              <a:xfrm>
                <a:off x="1250499" y="173241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56" name="Rounded Rectangle 355"/>
              <p:cNvSpPr/>
              <p:nvPr/>
            </p:nvSpPr>
            <p:spPr>
              <a:xfrm>
                <a:off x="1250499" y="197023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357" name="Rounded Rectangle 356"/>
              <p:cNvSpPr/>
              <p:nvPr/>
            </p:nvSpPr>
            <p:spPr>
              <a:xfrm>
                <a:off x="1250499" y="2211557"/>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58" name="Rounded Rectangle 357"/>
              <p:cNvSpPr/>
              <p:nvPr/>
            </p:nvSpPr>
            <p:spPr>
              <a:xfrm>
                <a:off x="1250499" y="245336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59" name="Rounded Rectangle 358"/>
              <p:cNvSpPr/>
              <p:nvPr/>
            </p:nvSpPr>
            <p:spPr>
              <a:xfrm>
                <a:off x="1250499" y="269693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60" name="Rounded Rectangle 359"/>
              <p:cNvSpPr/>
              <p:nvPr/>
            </p:nvSpPr>
            <p:spPr>
              <a:xfrm>
                <a:off x="1250499" y="294013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61" name="Rounded Rectangle 360"/>
              <p:cNvSpPr/>
              <p:nvPr/>
            </p:nvSpPr>
            <p:spPr>
              <a:xfrm>
                <a:off x="1250499" y="318779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62" name="Rounded Rectangle 361"/>
              <p:cNvSpPr/>
              <p:nvPr/>
            </p:nvSpPr>
            <p:spPr>
              <a:xfrm>
                <a:off x="1250499" y="342960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63" name="Rounded Rectangle 362"/>
              <p:cNvSpPr/>
              <p:nvPr/>
            </p:nvSpPr>
            <p:spPr>
              <a:xfrm>
                <a:off x="1250499" y="366743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64" name="Rounded Rectangle 363"/>
              <p:cNvSpPr/>
              <p:nvPr/>
            </p:nvSpPr>
            <p:spPr>
              <a:xfrm>
                <a:off x="1250499" y="3903194"/>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65" name="Rounded Rectangle 364"/>
              <p:cNvSpPr/>
              <p:nvPr/>
            </p:nvSpPr>
            <p:spPr>
              <a:xfrm>
                <a:off x="1250499" y="4144765"/>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66" name="Rounded Rectangle 365"/>
              <p:cNvSpPr/>
              <p:nvPr/>
            </p:nvSpPr>
            <p:spPr>
              <a:xfrm>
                <a:off x="1250499" y="438597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67" name="Rounded Rectangle 366"/>
              <p:cNvSpPr/>
              <p:nvPr/>
            </p:nvSpPr>
            <p:spPr>
              <a:xfrm>
                <a:off x="1250499" y="463055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68" name="Rounded Rectangle 367"/>
              <p:cNvSpPr/>
              <p:nvPr/>
            </p:nvSpPr>
            <p:spPr>
              <a:xfrm>
                <a:off x="1250499" y="487178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69" name="Rounded Rectangle 368"/>
              <p:cNvSpPr/>
              <p:nvPr/>
            </p:nvSpPr>
            <p:spPr>
              <a:xfrm>
                <a:off x="1250499" y="5113468"/>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370" name="Rounded Rectangle 369"/>
              <p:cNvSpPr/>
              <p:nvPr/>
            </p:nvSpPr>
            <p:spPr>
              <a:xfrm>
                <a:off x="1250499" y="535688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371" name="Rounded Rectangle 370"/>
              <p:cNvSpPr/>
              <p:nvPr/>
            </p:nvSpPr>
            <p:spPr>
              <a:xfrm>
                <a:off x="1087379" y="1479759"/>
                <a:ext cx="170647" cy="247566"/>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72" name="Rounded Rectangle 371"/>
              <p:cNvSpPr/>
              <p:nvPr/>
            </p:nvSpPr>
            <p:spPr>
              <a:xfrm>
                <a:off x="1079853" y="173241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373" name="Rounded Rectangle 372"/>
              <p:cNvSpPr/>
              <p:nvPr/>
            </p:nvSpPr>
            <p:spPr>
              <a:xfrm>
                <a:off x="1079853" y="197023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74" name="Rounded Rectangle 373"/>
              <p:cNvSpPr/>
              <p:nvPr/>
            </p:nvSpPr>
            <p:spPr>
              <a:xfrm>
                <a:off x="1079853" y="2211557"/>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375" name="Rounded Rectangle 374"/>
              <p:cNvSpPr/>
              <p:nvPr/>
            </p:nvSpPr>
            <p:spPr>
              <a:xfrm>
                <a:off x="1079853" y="245336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76" name="Rounded Rectangle 375"/>
              <p:cNvSpPr/>
              <p:nvPr/>
            </p:nvSpPr>
            <p:spPr>
              <a:xfrm>
                <a:off x="1079853" y="269693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377" name="Rounded Rectangle 376"/>
              <p:cNvSpPr/>
              <p:nvPr/>
            </p:nvSpPr>
            <p:spPr>
              <a:xfrm>
                <a:off x="1079853" y="294013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78" name="Rounded Rectangle 377"/>
              <p:cNvSpPr/>
              <p:nvPr/>
            </p:nvSpPr>
            <p:spPr>
              <a:xfrm>
                <a:off x="1079853" y="318779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379" name="Rounded Rectangle 378"/>
              <p:cNvSpPr/>
              <p:nvPr/>
            </p:nvSpPr>
            <p:spPr>
              <a:xfrm>
                <a:off x="1079853" y="342960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80" name="Rounded Rectangle 379"/>
              <p:cNvSpPr/>
              <p:nvPr/>
            </p:nvSpPr>
            <p:spPr>
              <a:xfrm>
                <a:off x="1079853" y="366743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81" name="Rounded Rectangle 380"/>
              <p:cNvSpPr/>
              <p:nvPr/>
            </p:nvSpPr>
            <p:spPr>
              <a:xfrm>
                <a:off x="1079853" y="3903194"/>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82" name="Rounded Rectangle 381"/>
              <p:cNvSpPr/>
              <p:nvPr/>
            </p:nvSpPr>
            <p:spPr>
              <a:xfrm>
                <a:off x="1079853" y="4144765"/>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83" name="Rounded Rectangle 382"/>
              <p:cNvSpPr/>
              <p:nvPr/>
            </p:nvSpPr>
            <p:spPr>
              <a:xfrm>
                <a:off x="1079853" y="438597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84" name="Rounded Rectangle 383"/>
              <p:cNvSpPr/>
              <p:nvPr/>
            </p:nvSpPr>
            <p:spPr>
              <a:xfrm>
                <a:off x="1079853" y="463055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85" name="Rounded Rectangle 384"/>
              <p:cNvSpPr/>
              <p:nvPr/>
            </p:nvSpPr>
            <p:spPr>
              <a:xfrm>
                <a:off x="1079853" y="487178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86" name="Rounded Rectangle 385"/>
              <p:cNvSpPr/>
              <p:nvPr/>
            </p:nvSpPr>
            <p:spPr>
              <a:xfrm>
                <a:off x="1079853" y="5113468"/>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87" name="Rounded Rectangle 386"/>
              <p:cNvSpPr/>
              <p:nvPr/>
            </p:nvSpPr>
            <p:spPr>
              <a:xfrm>
                <a:off x="1079853" y="535688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88" name="Rounded Rectangle 387"/>
              <p:cNvSpPr/>
              <p:nvPr/>
            </p:nvSpPr>
            <p:spPr>
              <a:xfrm>
                <a:off x="916732" y="1479759"/>
                <a:ext cx="170647" cy="247566"/>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389" name="Rounded Rectangle 388"/>
              <p:cNvSpPr/>
              <p:nvPr/>
            </p:nvSpPr>
            <p:spPr>
              <a:xfrm>
                <a:off x="909207" y="173241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90" name="Rounded Rectangle 389"/>
              <p:cNvSpPr/>
              <p:nvPr/>
            </p:nvSpPr>
            <p:spPr>
              <a:xfrm>
                <a:off x="909207" y="197023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91" name="Rounded Rectangle 390"/>
              <p:cNvSpPr/>
              <p:nvPr/>
            </p:nvSpPr>
            <p:spPr>
              <a:xfrm>
                <a:off x="909207" y="2211557"/>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92" name="Rounded Rectangle 391"/>
              <p:cNvSpPr/>
              <p:nvPr/>
            </p:nvSpPr>
            <p:spPr>
              <a:xfrm>
                <a:off x="909207" y="245336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93" name="Rounded Rectangle 392"/>
              <p:cNvSpPr/>
              <p:nvPr/>
            </p:nvSpPr>
            <p:spPr>
              <a:xfrm>
                <a:off x="909207" y="269693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94" name="Rounded Rectangle 393"/>
              <p:cNvSpPr/>
              <p:nvPr/>
            </p:nvSpPr>
            <p:spPr>
              <a:xfrm>
                <a:off x="909207" y="294013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95" name="Rounded Rectangle 394"/>
              <p:cNvSpPr/>
              <p:nvPr/>
            </p:nvSpPr>
            <p:spPr>
              <a:xfrm>
                <a:off x="909207" y="318779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396" name="Rounded Rectangle 395"/>
              <p:cNvSpPr/>
              <p:nvPr/>
            </p:nvSpPr>
            <p:spPr>
              <a:xfrm>
                <a:off x="909207" y="342960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397" name="Rounded Rectangle 396"/>
              <p:cNvSpPr/>
              <p:nvPr/>
            </p:nvSpPr>
            <p:spPr>
              <a:xfrm>
                <a:off x="909207" y="366743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398" name="Rounded Rectangle 397"/>
              <p:cNvSpPr/>
              <p:nvPr/>
            </p:nvSpPr>
            <p:spPr>
              <a:xfrm>
                <a:off x="909207" y="3903194"/>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399" name="Rounded Rectangle 398"/>
              <p:cNvSpPr/>
              <p:nvPr/>
            </p:nvSpPr>
            <p:spPr>
              <a:xfrm>
                <a:off x="909207" y="4144765"/>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00" name="Rounded Rectangle 399"/>
              <p:cNvSpPr/>
              <p:nvPr/>
            </p:nvSpPr>
            <p:spPr>
              <a:xfrm>
                <a:off x="909207" y="438597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01" name="Rounded Rectangle 400"/>
              <p:cNvSpPr/>
              <p:nvPr/>
            </p:nvSpPr>
            <p:spPr>
              <a:xfrm>
                <a:off x="909207" y="463055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02" name="Rounded Rectangle 401"/>
              <p:cNvSpPr/>
              <p:nvPr/>
            </p:nvSpPr>
            <p:spPr>
              <a:xfrm>
                <a:off x="909207" y="487178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03" name="Rounded Rectangle 402"/>
              <p:cNvSpPr/>
              <p:nvPr/>
            </p:nvSpPr>
            <p:spPr>
              <a:xfrm>
                <a:off x="909207" y="5113468"/>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04" name="Rounded Rectangle 403"/>
              <p:cNvSpPr/>
              <p:nvPr/>
            </p:nvSpPr>
            <p:spPr>
              <a:xfrm>
                <a:off x="909207" y="535688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05" name="Rounded Rectangle 404"/>
              <p:cNvSpPr/>
              <p:nvPr/>
            </p:nvSpPr>
            <p:spPr>
              <a:xfrm>
                <a:off x="744552" y="1479759"/>
                <a:ext cx="170647" cy="247566"/>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06" name="Rounded Rectangle 405"/>
              <p:cNvSpPr/>
              <p:nvPr/>
            </p:nvSpPr>
            <p:spPr>
              <a:xfrm>
                <a:off x="737027" y="173241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407" name="Rounded Rectangle 406"/>
              <p:cNvSpPr/>
              <p:nvPr/>
            </p:nvSpPr>
            <p:spPr>
              <a:xfrm>
                <a:off x="737027" y="197023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08" name="Rounded Rectangle 407"/>
              <p:cNvSpPr/>
              <p:nvPr/>
            </p:nvSpPr>
            <p:spPr>
              <a:xfrm>
                <a:off x="737027" y="2211557"/>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09" name="Rounded Rectangle 408"/>
              <p:cNvSpPr/>
              <p:nvPr/>
            </p:nvSpPr>
            <p:spPr>
              <a:xfrm>
                <a:off x="737027" y="245336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10" name="Rounded Rectangle 409"/>
              <p:cNvSpPr/>
              <p:nvPr/>
            </p:nvSpPr>
            <p:spPr>
              <a:xfrm>
                <a:off x="737027" y="269693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11" name="Rounded Rectangle 410"/>
              <p:cNvSpPr/>
              <p:nvPr/>
            </p:nvSpPr>
            <p:spPr>
              <a:xfrm>
                <a:off x="737027" y="294013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12" name="Rounded Rectangle 411"/>
              <p:cNvSpPr/>
              <p:nvPr/>
            </p:nvSpPr>
            <p:spPr>
              <a:xfrm>
                <a:off x="737027" y="318779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13" name="Rounded Rectangle 412"/>
              <p:cNvSpPr/>
              <p:nvPr/>
            </p:nvSpPr>
            <p:spPr>
              <a:xfrm>
                <a:off x="737027" y="342960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14" name="Rounded Rectangle 413"/>
              <p:cNvSpPr/>
              <p:nvPr/>
            </p:nvSpPr>
            <p:spPr>
              <a:xfrm>
                <a:off x="737027" y="366743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15" name="Rounded Rectangle 414"/>
              <p:cNvSpPr/>
              <p:nvPr/>
            </p:nvSpPr>
            <p:spPr>
              <a:xfrm>
                <a:off x="737027" y="3903194"/>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16" name="Rounded Rectangle 415"/>
              <p:cNvSpPr/>
              <p:nvPr/>
            </p:nvSpPr>
            <p:spPr>
              <a:xfrm>
                <a:off x="737027" y="4144765"/>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17" name="Rounded Rectangle 416"/>
              <p:cNvSpPr/>
              <p:nvPr/>
            </p:nvSpPr>
            <p:spPr>
              <a:xfrm>
                <a:off x="737027" y="438597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18" name="Rounded Rectangle 417"/>
              <p:cNvSpPr/>
              <p:nvPr/>
            </p:nvSpPr>
            <p:spPr>
              <a:xfrm>
                <a:off x="737027" y="463055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19" name="Rounded Rectangle 418"/>
              <p:cNvSpPr/>
              <p:nvPr/>
            </p:nvSpPr>
            <p:spPr>
              <a:xfrm>
                <a:off x="737027" y="487178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20" name="Rounded Rectangle 419"/>
              <p:cNvSpPr/>
              <p:nvPr/>
            </p:nvSpPr>
            <p:spPr>
              <a:xfrm>
                <a:off x="737027" y="5113468"/>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21" name="Rounded Rectangle 420"/>
              <p:cNvSpPr/>
              <p:nvPr/>
            </p:nvSpPr>
            <p:spPr>
              <a:xfrm>
                <a:off x="737027" y="535688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22" name="Rounded Rectangle 421"/>
              <p:cNvSpPr/>
              <p:nvPr/>
            </p:nvSpPr>
            <p:spPr>
              <a:xfrm>
                <a:off x="573906" y="1479759"/>
                <a:ext cx="170647" cy="247566"/>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23" name="Rounded Rectangle 422"/>
              <p:cNvSpPr/>
              <p:nvPr/>
            </p:nvSpPr>
            <p:spPr>
              <a:xfrm>
                <a:off x="566381" y="173241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24" name="Rounded Rectangle 423"/>
              <p:cNvSpPr/>
              <p:nvPr/>
            </p:nvSpPr>
            <p:spPr>
              <a:xfrm>
                <a:off x="566381" y="197023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25" name="Rounded Rectangle 424"/>
              <p:cNvSpPr/>
              <p:nvPr/>
            </p:nvSpPr>
            <p:spPr>
              <a:xfrm>
                <a:off x="566381" y="2211557"/>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26" name="Rounded Rectangle 425"/>
              <p:cNvSpPr/>
              <p:nvPr/>
            </p:nvSpPr>
            <p:spPr>
              <a:xfrm>
                <a:off x="566381" y="245336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27" name="Rounded Rectangle 426"/>
              <p:cNvSpPr/>
              <p:nvPr/>
            </p:nvSpPr>
            <p:spPr>
              <a:xfrm>
                <a:off x="566381" y="269693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28" name="Rounded Rectangle 427"/>
              <p:cNvSpPr/>
              <p:nvPr/>
            </p:nvSpPr>
            <p:spPr>
              <a:xfrm>
                <a:off x="566381" y="294013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29" name="Rounded Rectangle 428"/>
              <p:cNvSpPr/>
              <p:nvPr/>
            </p:nvSpPr>
            <p:spPr>
              <a:xfrm>
                <a:off x="566381" y="318779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30" name="Rounded Rectangle 429"/>
              <p:cNvSpPr/>
              <p:nvPr/>
            </p:nvSpPr>
            <p:spPr>
              <a:xfrm>
                <a:off x="566381" y="342960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431" name="Rounded Rectangle 430"/>
              <p:cNvSpPr/>
              <p:nvPr/>
            </p:nvSpPr>
            <p:spPr>
              <a:xfrm>
                <a:off x="566381" y="366743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32" name="Rounded Rectangle 431"/>
              <p:cNvSpPr/>
              <p:nvPr/>
            </p:nvSpPr>
            <p:spPr>
              <a:xfrm>
                <a:off x="566381" y="3903194"/>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33" name="Rounded Rectangle 432"/>
              <p:cNvSpPr/>
              <p:nvPr/>
            </p:nvSpPr>
            <p:spPr>
              <a:xfrm>
                <a:off x="566381" y="4144765"/>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34" name="Rounded Rectangle 433"/>
              <p:cNvSpPr/>
              <p:nvPr/>
            </p:nvSpPr>
            <p:spPr>
              <a:xfrm>
                <a:off x="566381" y="438597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35" name="Rounded Rectangle 434"/>
              <p:cNvSpPr/>
              <p:nvPr/>
            </p:nvSpPr>
            <p:spPr>
              <a:xfrm>
                <a:off x="566381" y="463055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36" name="Rounded Rectangle 435"/>
              <p:cNvSpPr/>
              <p:nvPr/>
            </p:nvSpPr>
            <p:spPr>
              <a:xfrm>
                <a:off x="566381" y="487178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37" name="Rounded Rectangle 436"/>
              <p:cNvSpPr/>
              <p:nvPr/>
            </p:nvSpPr>
            <p:spPr>
              <a:xfrm>
                <a:off x="566381" y="5113468"/>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38" name="Rounded Rectangle 437"/>
              <p:cNvSpPr/>
              <p:nvPr/>
            </p:nvSpPr>
            <p:spPr>
              <a:xfrm>
                <a:off x="566381" y="535688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439" name="Rounded Rectangle 438"/>
              <p:cNvSpPr/>
              <p:nvPr/>
            </p:nvSpPr>
            <p:spPr>
              <a:xfrm>
                <a:off x="403973" y="1479759"/>
                <a:ext cx="170647" cy="247566"/>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40" name="Rounded Rectangle 439"/>
              <p:cNvSpPr/>
              <p:nvPr/>
            </p:nvSpPr>
            <p:spPr>
              <a:xfrm>
                <a:off x="396448" y="173241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41" name="Rounded Rectangle 440"/>
              <p:cNvSpPr/>
              <p:nvPr/>
            </p:nvSpPr>
            <p:spPr>
              <a:xfrm>
                <a:off x="396448" y="197023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42" name="Rounded Rectangle 441"/>
              <p:cNvSpPr/>
              <p:nvPr/>
            </p:nvSpPr>
            <p:spPr>
              <a:xfrm>
                <a:off x="396448" y="2211557"/>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43" name="Rounded Rectangle 442"/>
              <p:cNvSpPr/>
              <p:nvPr/>
            </p:nvSpPr>
            <p:spPr>
              <a:xfrm>
                <a:off x="396448" y="245336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44" name="Rounded Rectangle 443"/>
              <p:cNvSpPr/>
              <p:nvPr/>
            </p:nvSpPr>
            <p:spPr>
              <a:xfrm>
                <a:off x="396448" y="269693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45" name="Rounded Rectangle 444"/>
              <p:cNvSpPr/>
              <p:nvPr/>
            </p:nvSpPr>
            <p:spPr>
              <a:xfrm>
                <a:off x="396448" y="294013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46" name="Rounded Rectangle 445"/>
              <p:cNvSpPr/>
              <p:nvPr/>
            </p:nvSpPr>
            <p:spPr>
              <a:xfrm>
                <a:off x="396448" y="318779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47" name="Rounded Rectangle 446"/>
              <p:cNvSpPr/>
              <p:nvPr/>
            </p:nvSpPr>
            <p:spPr>
              <a:xfrm>
                <a:off x="396448" y="342960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48" name="Rounded Rectangle 447"/>
              <p:cNvSpPr/>
              <p:nvPr/>
            </p:nvSpPr>
            <p:spPr>
              <a:xfrm>
                <a:off x="396448" y="366743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49" name="Rounded Rectangle 448"/>
              <p:cNvSpPr/>
              <p:nvPr/>
            </p:nvSpPr>
            <p:spPr>
              <a:xfrm>
                <a:off x="396448" y="3903194"/>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50" name="Rounded Rectangle 449"/>
              <p:cNvSpPr/>
              <p:nvPr/>
            </p:nvSpPr>
            <p:spPr>
              <a:xfrm>
                <a:off x="396448" y="4144765"/>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51" name="Rounded Rectangle 450"/>
              <p:cNvSpPr/>
              <p:nvPr/>
            </p:nvSpPr>
            <p:spPr>
              <a:xfrm>
                <a:off x="396448" y="438597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52" name="Rounded Rectangle 451"/>
              <p:cNvSpPr/>
              <p:nvPr/>
            </p:nvSpPr>
            <p:spPr>
              <a:xfrm>
                <a:off x="396448" y="463055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53" name="Rounded Rectangle 452"/>
              <p:cNvSpPr/>
              <p:nvPr/>
            </p:nvSpPr>
            <p:spPr>
              <a:xfrm>
                <a:off x="396448" y="487178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54" name="Rounded Rectangle 453"/>
              <p:cNvSpPr/>
              <p:nvPr/>
            </p:nvSpPr>
            <p:spPr>
              <a:xfrm>
                <a:off x="396448" y="5113468"/>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55" name="Rounded Rectangle 454"/>
              <p:cNvSpPr/>
              <p:nvPr/>
            </p:nvSpPr>
            <p:spPr>
              <a:xfrm>
                <a:off x="396448" y="535688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56" name="Rounded Rectangle 455"/>
              <p:cNvSpPr/>
              <p:nvPr/>
            </p:nvSpPr>
            <p:spPr>
              <a:xfrm>
                <a:off x="231793" y="1479759"/>
                <a:ext cx="170647" cy="247566"/>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57" name="Rounded Rectangle 456"/>
              <p:cNvSpPr/>
              <p:nvPr/>
            </p:nvSpPr>
            <p:spPr>
              <a:xfrm>
                <a:off x="224268" y="173241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58" name="Rounded Rectangle 457"/>
              <p:cNvSpPr/>
              <p:nvPr/>
            </p:nvSpPr>
            <p:spPr>
              <a:xfrm>
                <a:off x="224268" y="197023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59" name="Rounded Rectangle 458"/>
              <p:cNvSpPr/>
              <p:nvPr/>
            </p:nvSpPr>
            <p:spPr>
              <a:xfrm>
                <a:off x="224268" y="2211557"/>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60" name="Rounded Rectangle 459"/>
              <p:cNvSpPr/>
              <p:nvPr/>
            </p:nvSpPr>
            <p:spPr>
              <a:xfrm>
                <a:off x="224268" y="245336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61" name="Rounded Rectangle 460"/>
              <p:cNvSpPr/>
              <p:nvPr/>
            </p:nvSpPr>
            <p:spPr>
              <a:xfrm>
                <a:off x="224268" y="269693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62" name="Rounded Rectangle 461"/>
              <p:cNvSpPr/>
              <p:nvPr/>
            </p:nvSpPr>
            <p:spPr>
              <a:xfrm>
                <a:off x="224268" y="294013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63" name="Rounded Rectangle 462"/>
              <p:cNvSpPr/>
              <p:nvPr/>
            </p:nvSpPr>
            <p:spPr>
              <a:xfrm>
                <a:off x="224268" y="318779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64" name="Rounded Rectangle 463"/>
              <p:cNvSpPr/>
              <p:nvPr/>
            </p:nvSpPr>
            <p:spPr>
              <a:xfrm>
                <a:off x="224268" y="342960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65" name="Rounded Rectangle 464"/>
              <p:cNvSpPr/>
              <p:nvPr/>
            </p:nvSpPr>
            <p:spPr>
              <a:xfrm>
                <a:off x="224268" y="366743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66" name="Rounded Rectangle 465"/>
              <p:cNvSpPr/>
              <p:nvPr/>
            </p:nvSpPr>
            <p:spPr>
              <a:xfrm>
                <a:off x="224268" y="3903194"/>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67" name="Rounded Rectangle 466"/>
              <p:cNvSpPr/>
              <p:nvPr/>
            </p:nvSpPr>
            <p:spPr>
              <a:xfrm>
                <a:off x="224268" y="4144765"/>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68" name="Rounded Rectangle 467"/>
              <p:cNvSpPr/>
              <p:nvPr/>
            </p:nvSpPr>
            <p:spPr>
              <a:xfrm>
                <a:off x="224268" y="438597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69" name="Rounded Rectangle 468"/>
              <p:cNvSpPr/>
              <p:nvPr/>
            </p:nvSpPr>
            <p:spPr>
              <a:xfrm>
                <a:off x="224268" y="463055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70" name="Rounded Rectangle 469"/>
              <p:cNvSpPr/>
              <p:nvPr/>
            </p:nvSpPr>
            <p:spPr>
              <a:xfrm>
                <a:off x="224268" y="487178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71" name="Rounded Rectangle 470"/>
              <p:cNvSpPr/>
              <p:nvPr/>
            </p:nvSpPr>
            <p:spPr>
              <a:xfrm>
                <a:off x="224268" y="5113468"/>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72" name="Rounded Rectangle 471"/>
              <p:cNvSpPr/>
              <p:nvPr/>
            </p:nvSpPr>
            <p:spPr>
              <a:xfrm>
                <a:off x="224268" y="535688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73" name="Rounded Rectangle 472"/>
              <p:cNvSpPr/>
              <p:nvPr/>
            </p:nvSpPr>
            <p:spPr>
              <a:xfrm>
                <a:off x="61148" y="1479759"/>
                <a:ext cx="170647" cy="247566"/>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74" name="Rounded Rectangle 473"/>
              <p:cNvSpPr/>
              <p:nvPr/>
            </p:nvSpPr>
            <p:spPr>
              <a:xfrm>
                <a:off x="53622" y="173241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75" name="Rounded Rectangle 474"/>
              <p:cNvSpPr/>
              <p:nvPr/>
            </p:nvSpPr>
            <p:spPr>
              <a:xfrm>
                <a:off x="53622" y="197023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76" name="Rounded Rectangle 475"/>
              <p:cNvSpPr/>
              <p:nvPr/>
            </p:nvSpPr>
            <p:spPr>
              <a:xfrm>
                <a:off x="53622" y="2211557"/>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77" name="Rounded Rectangle 476"/>
              <p:cNvSpPr/>
              <p:nvPr/>
            </p:nvSpPr>
            <p:spPr>
              <a:xfrm>
                <a:off x="53622" y="245336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78" name="Rounded Rectangle 477"/>
              <p:cNvSpPr/>
              <p:nvPr/>
            </p:nvSpPr>
            <p:spPr>
              <a:xfrm>
                <a:off x="53622" y="269693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79" name="Rounded Rectangle 478"/>
              <p:cNvSpPr/>
              <p:nvPr/>
            </p:nvSpPr>
            <p:spPr>
              <a:xfrm>
                <a:off x="53622" y="294013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480" name="Rounded Rectangle 479"/>
              <p:cNvSpPr/>
              <p:nvPr/>
            </p:nvSpPr>
            <p:spPr>
              <a:xfrm>
                <a:off x="53622" y="318779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81" name="Rounded Rectangle 480"/>
              <p:cNvSpPr/>
              <p:nvPr/>
            </p:nvSpPr>
            <p:spPr>
              <a:xfrm>
                <a:off x="53622" y="3429603"/>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82" name="Rounded Rectangle 481"/>
              <p:cNvSpPr/>
              <p:nvPr/>
            </p:nvSpPr>
            <p:spPr>
              <a:xfrm>
                <a:off x="53622" y="366743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83" name="Rounded Rectangle 482"/>
              <p:cNvSpPr/>
              <p:nvPr/>
            </p:nvSpPr>
            <p:spPr>
              <a:xfrm>
                <a:off x="53622" y="3903194"/>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84" name="Rounded Rectangle 483"/>
              <p:cNvSpPr/>
              <p:nvPr/>
            </p:nvSpPr>
            <p:spPr>
              <a:xfrm>
                <a:off x="53622" y="4144765"/>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85" name="Rounded Rectangle 484"/>
              <p:cNvSpPr/>
              <p:nvPr/>
            </p:nvSpPr>
            <p:spPr>
              <a:xfrm>
                <a:off x="53622" y="4385976"/>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86" name="Rounded Rectangle 485"/>
              <p:cNvSpPr/>
              <p:nvPr/>
            </p:nvSpPr>
            <p:spPr>
              <a:xfrm>
                <a:off x="53622" y="4630559"/>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87" name="Rounded Rectangle 486"/>
              <p:cNvSpPr/>
              <p:nvPr/>
            </p:nvSpPr>
            <p:spPr>
              <a:xfrm>
                <a:off x="53622" y="4871781"/>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488" name="Rounded Rectangle 487"/>
              <p:cNvSpPr/>
              <p:nvPr/>
            </p:nvSpPr>
            <p:spPr>
              <a:xfrm>
                <a:off x="53622" y="5113468"/>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489" name="Rounded Rectangle 488"/>
              <p:cNvSpPr/>
              <p:nvPr/>
            </p:nvSpPr>
            <p:spPr>
              <a:xfrm>
                <a:off x="53622" y="5356882"/>
                <a:ext cx="178173" cy="242294"/>
              </a:xfrm>
              <a:prstGeom prst="roundRect">
                <a:avLst/>
              </a:prstGeom>
              <a:ln/>
            </p:spPr>
            <p:style>
              <a:lnRef idx="2">
                <a:schemeClr val="accent3"/>
              </a:lnRef>
              <a:fillRef idx="1">
                <a:schemeClr val="lt1"/>
              </a:fillRef>
              <a:effectRef idx="0">
                <a:schemeClr val="accent3"/>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495" name="Rounded Rectangle 494"/>
              <p:cNvSpPr/>
              <p:nvPr/>
            </p:nvSpPr>
            <p:spPr>
              <a:xfrm rot="16200000">
                <a:off x="3775304" y="702435"/>
                <a:ext cx="1348712" cy="170647"/>
              </a:xfrm>
              <a:prstGeom prst="roundRect">
                <a:avLst/>
              </a:prstGeom>
              <a:ln/>
            </p:spPr>
            <p:style>
              <a:lnRef idx="1">
                <a:schemeClr val="accent6"/>
              </a:lnRef>
              <a:fillRef idx="2">
                <a:schemeClr val="accent6"/>
              </a:fillRef>
              <a:effectRef idx="1">
                <a:schemeClr val="accent6"/>
              </a:effectRef>
              <a:fontRef idx="minor">
                <a:schemeClr val="dk1"/>
              </a:fontRef>
            </p:style>
            <p:txBody>
              <a:bodyPr rtlCol="0" anchor="ctr"/>
              <a:lstStyle/>
              <a:p>
                <a:pPr lvl="0" algn="ctr"/>
                <a:r>
                  <a:rPr lang="en-US" sz="1050" dirty="0" smtClean="0">
                    <a:solidFill>
                      <a:schemeClr val="bg1">
                        <a:lumMod val="10000"/>
                      </a:schemeClr>
                    </a:solidFill>
                  </a:rPr>
                  <a:t>PELO 3</a:t>
                </a:r>
                <a:endParaRPr lang="en-US" sz="1050" dirty="0">
                  <a:solidFill>
                    <a:schemeClr val="bg1">
                      <a:lumMod val="10000"/>
                    </a:schemeClr>
                  </a:solidFill>
                </a:endParaRPr>
              </a:p>
            </p:txBody>
          </p:sp>
          <p:sp>
            <p:nvSpPr>
              <p:cNvPr id="496" name="Rounded Rectangle 495"/>
              <p:cNvSpPr/>
              <p:nvPr/>
            </p:nvSpPr>
            <p:spPr>
              <a:xfrm rot="16200000">
                <a:off x="3597133" y="702435"/>
                <a:ext cx="1348712" cy="170647"/>
              </a:xfrm>
              <a:prstGeom prst="roundRect">
                <a:avLst/>
              </a:prstGeom>
              <a:ln/>
            </p:spPr>
            <p:style>
              <a:lnRef idx="1">
                <a:schemeClr val="accent6"/>
              </a:lnRef>
              <a:fillRef idx="2">
                <a:schemeClr val="accent6"/>
              </a:fillRef>
              <a:effectRef idx="1">
                <a:schemeClr val="accent6"/>
              </a:effectRef>
              <a:fontRef idx="minor">
                <a:schemeClr val="dk1"/>
              </a:fontRef>
            </p:style>
            <p:txBody>
              <a:bodyPr rtlCol="0" anchor="ctr"/>
              <a:lstStyle/>
              <a:p>
                <a:pPr lvl="0" algn="ctr"/>
                <a:r>
                  <a:rPr lang="en-US" sz="1050" smtClean="0">
                    <a:solidFill>
                      <a:schemeClr val="bg1">
                        <a:lumMod val="10000"/>
                      </a:schemeClr>
                    </a:solidFill>
                  </a:rPr>
                  <a:t>PELO </a:t>
                </a:r>
                <a:r>
                  <a:rPr lang="en-US" sz="1050" dirty="0" smtClean="0">
                    <a:solidFill>
                      <a:schemeClr val="bg1">
                        <a:lumMod val="10000"/>
                      </a:schemeClr>
                    </a:solidFill>
                  </a:rPr>
                  <a:t>2</a:t>
                </a:r>
                <a:endParaRPr lang="en-US" sz="1050" dirty="0">
                  <a:solidFill>
                    <a:schemeClr val="bg1">
                      <a:lumMod val="10000"/>
                    </a:schemeClr>
                  </a:solidFill>
                </a:endParaRPr>
              </a:p>
            </p:txBody>
          </p:sp>
          <p:sp>
            <p:nvSpPr>
              <p:cNvPr id="497" name="Rounded Rectangle 496"/>
              <p:cNvSpPr/>
              <p:nvPr/>
            </p:nvSpPr>
            <p:spPr>
              <a:xfrm rot="16200000">
                <a:off x="3426487" y="702435"/>
                <a:ext cx="1348712" cy="170647"/>
              </a:xfrm>
              <a:prstGeom prst="roundRect">
                <a:avLst/>
              </a:prstGeom>
              <a:ln/>
            </p:spPr>
            <p:style>
              <a:lnRef idx="1">
                <a:schemeClr val="accent6"/>
              </a:lnRef>
              <a:fillRef idx="2">
                <a:schemeClr val="accent6"/>
              </a:fillRef>
              <a:effectRef idx="1">
                <a:schemeClr val="accent6"/>
              </a:effectRef>
              <a:fontRef idx="minor">
                <a:schemeClr val="dk1"/>
              </a:fontRef>
            </p:style>
            <p:txBody>
              <a:bodyPr rtlCol="0" anchor="ctr"/>
              <a:lstStyle/>
              <a:p>
                <a:pPr lvl="0" algn="ctr"/>
                <a:r>
                  <a:rPr lang="en-US" sz="1050" dirty="0" smtClean="0">
                    <a:solidFill>
                      <a:schemeClr val="bg1">
                        <a:lumMod val="10000"/>
                      </a:schemeClr>
                    </a:solidFill>
                  </a:rPr>
                  <a:t>PELO 1</a:t>
                </a:r>
                <a:endParaRPr lang="en-US" sz="1050" dirty="0">
                  <a:solidFill>
                    <a:schemeClr val="bg1">
                      <a:lumMod val="10000"/>
                    </a:schemeClr>
                  </a:solidFill>
                </a:endParaRPr>
              </a:p>
            </p:txBody>
          </p:sp>
          <p:sp>
            <p:nvSpPr>
              <p:cNvPr id="498" name="Rounded Rectangle 497"/>
              <p:cNvSpPr/>
              <p:nvPr/>
            </p:nvSpPr>
            <p:spPr>
              <a:xfrm rot="16200000">
                <a:off x="2047301" y="702435"/>
                <a:ext cx="1348712" cy="170647"/>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lvl="0" algn="ctr"/>
                <a:r>
                  <a:rPr lang="en-US" sz="1050" dirty="0" smtClean="0">
                    <a:solidFill>
                      <a:schemeClr val="bg1">
                        <a:lumMod val="10000"/>
                      </a:schemeClr>
                    </a:solidFill>
                  </a:rPr>
                  <a:t>Specific Skill 4</a:t>
                </a:r>
                <a:endParaRPr lang="en-US" sz="1050" dirty="0">
                  <a:solidFill>
                    <a:schemeClr val="bg1">
                      <a:lumMod val="10000"/>
                    </a:schemeClr>
                  </a:solidFill>
                </a:endParaRPr>
              </a:p>
            </p:txBody>
          </p:sp>
          <p:sp>
            <p:nvSpPr>
              <p:cNvPr id="499" name="Rounded Rectangle 498"/>
              <p:cNvSpPr/>
              <p:nvPr/>
            </p:nvSpPr>
            <p:spPr>
              <a:xfrm rot="16200000">
                <a:off x="1876655" y="702435"/>
                <a:ext cx="1348712" cy="170647"/>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lvl="0" algn="ctr"/>
                <a:r>
                  <a:rPr lang="en-US" sz="1050" dirty="0" smtClean="0">
                    <a:solidFill>
                      <a:schemeClr val="bg1">
                        <a:lumMod val="10000"/>
                      </a:schemeClr>
                    </a:solidFill>
                  </a:rPr>
                  <a:t>Specific </a:t>
                </a:r>
                <a:r>
                  <a:rPr lang="en-US" sz="1050" dirty="0">
                    <a:solidFill>
                      <a:schemeClr val="bg1">
                        <a:lumMod val="10000"/>
                      </a:schemeClr>
                    </a:solidFill>
                  </a:rPr>
                  <a:t>Skill 3</a:t>
                </a:r>
              </a:p>
            </p:txBody>
          </p:sp>
          <p:sp>
            <p:nvSpPr>
              <p:cNvPr id="500" name="Rounded Rectangle 499"/>
              <p:cNvSpPr/>
              <p:nvPr/>
            </p:nvSpPr>
            <p:spPr>
              <a:xfrm rot="16200000">
                <a:off x="1706009" y="702435"/>
                <a:ext cx="1348712" cy="170647"/>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lvl="0" algn="ctr"/>
                <a:r>
                  <a:rPr lang="en-US" sz="1050" dirty="0" smtClean="0">
                    <a:solidFill>
                      <a:schemeClr val="bg1">
                        <a:lumMod val="10000"/>
                      </a:schemeClr>
                    </a:solidFill>
                  </a:rPr>
                  <a:t>Specific </a:t>
                </a:r>
                <a:r>
                  <a:rPr lang="en-US" sz="1050" dirty="0">
                    <a:solidFill>
                      <a:schemeClr val="bg1">
                        <a:lumMod val="10000"/>
                      </a:schemeClr>
                    </a:solidFill>
                  </a:rPr>
                  <a:t>Skill 2</a:t>
                </a:r>
              </a:p>
            </p:txBody>
          </p:sp>
          <p:sp>
            <p:nvSpPr>
              <p:cNvPr id="501" name="Rounded Rectangle 500"/>
              <p:cNvSpPr/>
              <p:nvPr/>
            </p:nvSpPr>
            <p:spPr>
              <a:xfrm rot="16200000">
                <a:off x="1535364" y="702435"/>
                <a:ext cx="1348712" cy="170647"/>
              </a:xfrm>
              <a:prstGeom prst="roundRect">
                <a:avLst/>
              </a:prstGeom>
              <a:ln/>
            </p:spPr>
            <p:style>
              <a:lnRef idx="1">
                <a:schemeClr val="accent5"/>
              </a:lnRef>
              <a:fillRef idx="2">
                <a:schemeClr val="accent5"/>
              </a:fillRef>
              <a:effectRef idx="1">
                <a:schemeClr val="accent5"/>
              </a:effectRef>
              <a:fontRef idx="minor">
                <a:schemeClr val="dk1"/>
              </a:fontRef>
            </p:style>
            <p:txBody>
              <a:bodyPr rtlCol="0" anchor="ctr"/>
              <a:lstStyle/>
              <a:p>
                <a:pPr lvl="0" algn="ctr"/>
                <a:r>
                  <a:rPr lang="en-US" sz="1050" dirty="0" smtClean="0">
                    <a:solidFill>
                      <a:schemeClr val="bg1">
                        <a:lumMod val="10000"/>
                      </a:schemeClr>
                    </a:solidFill>
                  </a:rPr>
                  <a:t>Specific </a:t>
                </a:r>
                <a:r>
                  <a:rPr lang="en-US" sz="1050" dirty="0">
                    <a:solidFill>
                      <a:schemeClr val="bg1">
                        <a:lumMod val="10000"/>
                      </a:schemeClr>
                    </a:solidFill>
                  </a:rPr>
                  <a:t>Skill </a:t>
                </a:r>
                <a:r>
                  <a:rPr lang="en-US" sz="1050" dirty="0" smtClean="0">
                    <a:solidFill>
                      <a:schemeClr val="bg1">
                        <a:lumMod val="10000"/>
                      </a:schemeClr>
                    </a:solidFill>
                  </a:rPr>
                  <a:t>1</a:t>
                </a:r>
                <a:endParaRPr lang="en-US" sz="1050" dirty="0">
                  <a:solidFill>
                    <a:schemeClr val="bg1">
                      <a:lumMod val="10000"/>
                    </a:schemeClr>
                  </a:solidFill>
                </a:endParaRPr>
              </a:p>
            </p:txBody>
          </p:sp>
          <p:sp>
            <p:nvSpPr>
              <p:cNvPr id="502" name="Rounded Rectangle 501"/>
              <p:cNvSpPr/>
              <p:nvPr/>
            </p:nvSpPr>
            <p:spPr>
              <a:xfrm>
                <a:off x="4364336" y="1479760"/>
                <a:ext cx="170647" cy="247566"/>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03" name="Rounded Rectangle 502"/>
              <p:cNvSpPr/>
              <p:nvPr/>
            </p:nvSpPr>
            <p:spPr>
              <a:xfrm>
                <a:off x="4356811" y="1732413"/>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504" name="Rounded Rectangle 503"/>
              <p:cNvSpPr/>
              <p:nvPr/>
            </p:nvSpPr>
            <p:spPr>
              <a:xfrm>
                <a:off x="4356811" y="1970240"/>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05" name="Rounded Rectangle 504"/>
              <p:cNvSpPr/>
              <p:nvPr/>
            </p:nvSpPr>
            <p:spPr>
              <a:xfrm>
                <a:off x="4356811" y="2211558"/>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06" name="Rounded Rectangle 505"/>
              <p:cNvSpPr/>
              <p:nvPr/>
            </p:nvSpPr>
            <p:spPr>
              <a:xfrm>
                <a:off x="4356811" y="2453364"/>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07" name="Rounded Rectangle 506"/>
              <p:cNvSpPr/>
              <p:nvPr/>
            </p:nvSpPr>
            <p:spPr>
              <a:xfrm>
                <a:off x="4356811" y="2696934"/>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08" name="Rounded Rectangle 507"/>
              <p:cNvSpPr/>
              <p:nvPr/>
            </p:nvSpPr>
            <p:spPr>
              <a:xfrm>
                <a:off x="4356811" y="2940133"/>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09" name="Rounded Rectangle 508"/>
              <p:cNvSpPr/>
              <p:nvPr/>
            </p:nvSpPr>
            <p:spPr>
              <a:xfrm>
                <a:off x="4356811" y="3187797"/>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10" name="Rounded Rectangle 509"/>
              <p:cNvSpPr/>
              <p:nvPr/>
            </p:nvSpPr>
            <p:spPr>
              <a:xfrm>
                <a:off x="4356811" y="3429604"/>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511" name="Rounded Rectangle 510"/>
              <p:cNvSpPr/>
              <p:nvPr/>
            </p:nvSpPr>
            <p:spPr>
              <a:xfrm>
                <a:off x="4356811" y="3667432"/>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12" name="Rounded Rectangle 511"/>
              <p:cNvSpPr/>
              <p:nvPr/>
            </p:nvSpPr>
            <p:spPr>
              <a:xfrm>
                <a:off x="4356811" y="3903195"/>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13" name="Rounded Rectangle 512"/>
              <p:cNvSpPr/>
              <p:nvPr/>
            </p:nvSpPr>
            <p:spPr>
              <a:xfrm>
                <a:off x="4356811" y="4144766"/>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14" name="Rounded Rectangle 513"/>
              <p:cNvSpPr/>
              <p:nvPr/>
            </p:nvSpPr>
            <p:spPr>
              <a:xfrm>
                <a:off x="4356811" y="4385977"/>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15" name="Rounded Rectangle 514"/>
              <p:cNvSpPr/>
              <p:nvPr/>
            </p:nvSpPr>
            <p:spPr>
              <a:xfrm>
                <a:off x="4356811" y="4630560"/>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16" name="Rounded Rectangle 515"/>
              <p:cNvSpPr/>
              <p:nvPr/>
            </p:nvSpPr>
            <p:spPr>
              <a:xfrm>
                <a:off x="4356811" y="4871782"/>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17" name="Rounded Rectangle 516"/>
              <p:cNvSpPr/>
              <p:nvPr/>
            </p:nvSpPr>
            <p:spPr>
              <a:xfrm>
                <a:off x="4356811" y="5113469"/>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18" name="Rounded Rectangle 517"/>
              <p:cNvSpPr/>
              <p:nvPr/>
            </p:nvSpPr>
            <p:spPr>
              <a:xfrm>
                <a:off x="4356811" y="5356883"/>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519" name="Rounded Rectangle 518"/>
              <p:cNvSpPr/>
              <p:nvPr/>
            </p:nvSpPr>
            <p:spPr>
              <a:xfrm>
                <a:off x="4186165" y="1479760"/>
                <a:ext cx="170647" cy="247566"/>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520" name="Rounded Rectangle 519"/>
              <p:cNvSpPr/>
              <p:nvPr/>
            </p:nvSpPr>
            <p:spPr>
              <a:xfrm>
                <a:off x="4178639" y="1732413"/>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21" name="Rounded Rectangle 520"/>
              <p:cNvSpPr/>
              <p:nvPr/>
            </p:nvSpPr>
            <p:spPr>
              <a:xfrm>
                <a:off x="4178639" y="1970240"/>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22" name="Rounded Rectangle 521"/>
              <p:cNvSpPr/>
              <p:nvPr/>
            </p:nvSpPr>
            <p:spPr>
              <a:xfrm>
                <a:off x="4178639" y="2211558"/>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23" name="Rounded Rectangle 522"/>
              <p:cNvSpPr/>
              <p:nvPr/>
            </p:nvSpPr>
            <p:spPr>
              <a:xfrm>
                <a:off x="4178639" y="2453364"/>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24" name="Rounded Rectangle 523"/>
              <p:cNvSpPr/>
              <p:nvPr/>
            </p:nvSpPr>
            <p:spPr>
              <a:xfrm>
                <a:off x="4178639" y="2696934"/>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25" name="Rounded Rectangle 524"/>
              <p:cNvSpPr/>
              <p:nvPr/>
            </p:nvSpPr>
            <p:spPr>
              <a:xfrm>
                <a:off x="4178639" y="2940133"/>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26" name="Rounded Rectangle 525"/>
              <p:cNvSpPr/>
              <p:nvPr/>
            </p:nvSpPr>
            <p:spPr>
              <a:xfrm>
                <a:off x="4178639" y="3187797"/>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27" name="Rounded Rectangle 526"/>
              <p:cNvSpPr/>
              <p:nvPr/>
            </p:nvSpPr>
            <p:spPr>
              <a:xfrm>
                <a:off x="4178639" y="3429604"/>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528" name="Rounded Rectangle 527"/>
              <p:cNvSpPr/>
              <p:nvPr/>
            </p:nvSpPr>
            <p:spPr>
              <a:xfrm>
                <a:off x="4178639" y="3667432"/>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29" name="Rounded Rectangle 528"/>
              <p:cNvSpPr/>
              <p:nvPr/>
            </p:nvSpPr>
            <p:spPr>
              <a:xfrm>
                <a:off x="4178639" y="3903195"/>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30" name="Rounded Rectangle 529"/>
              <p:cNvSpPr/>
              <p:nvPr/>
            </p:nvSpPr>
            <p:spPr>
              <a:xfrm>
                <a:off x="4178639" y="4144766"/>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31" name="Rounded Rectangle 530"/>
              <p:cNvSpPr/>
              <p:nvPr/>
            </p:nvSpPr>
            <p:spPr>
              <a:xfrm>
                <a:off x="4178639" y="4385977"/>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32" name="Rounded Rectangle 531"/>
              <p:cNvSpPr/>
              <p:nvPr/>
            </p:nvSpPr>
            <p:spPr>
              <a:xfrm>
                <a:off x="4178639" y="4630560"/>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33" name="Rounded Rectangle 532"/>
              <p:cNvSpPr/>
              <p:nvPr/>
            </p:nvSpPr>
            <p:spPr>
              <a:xfrm>
                <a:off x="4178639" y="4871782"/>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34" name="Rounded Rectangle 533"/>
              <p:cNvSpPr/>
              <p:nvPr/>
            </p:nvSpPr>
            <p:spPr>
              <a:xfrm>
                <a:off x="4178639" y="5113469"/>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35" name="Rounded Rectangle 534"/>
              <p:cNvSpPr/>
              <p:nvPr/>
            </p:nvSpPr>
            <p:spPr>
              <a:xfrm>
                <a:off x="4178639" y="5356883"/>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536" name="Rounded Rectangle 535"/>
              <p:cNvSpPr/>
              <p:nvPr/>
            </p:nvSpPr>
            <p:spPr>
              <a:xfrm>
                <a:off x="4015519" y="1479760"/>
                <a:ext cx="170647" cy="247566"/>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537" name="Rounded Rectangle 536"/>
              <p:cNvSpPr/>
              <p:nvPr/>
            </p:nvSpPr>
            <p:spPr>
              <a:xfrm>
                <a:off x="4007994" y="1732413"/>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538" name="Rounded Rectangle 537"/>
              <p:cNvSpPr/>
              <p:nvPr/>
            </p:nvSpPr>
            <p:spPr>
              <a:xfrm>
                <a:off x="4007994" y="1970240"/>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39" name="Rounded Rectangle 538"/>
              <p:cNvSpPr/>
              <p:nvPr/>
            </p:nvSpPr>
            <p:spPr>
              <a:xfrm>
                <a:off x="4007994" y="2211558"/>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40" name="Rounded Rectangle 539"/>
              <p:cNvSpPr/>
              <p:nvPr/>
            </p:nvSpPr>
            <p:spPr>
              <a:xfrm>
                <a:off x="4007994" y="2453364"/>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41" name="Rounded Rectangle 540"/>
              <p:cNvSpPr/>
              <p:nvPr/>
            </p:nvSpPr>
            <p:spPr>
              <a:xfrm>
                <a:off x="4007994" y="2696934"/>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42" name="Rounded Rectangle 541"/>
              <p:cNvSpPr/>
              <p:nvPr/>
            </p:nvSpPr>
            <p:spPr>
              <a:xfrm>
                <a:off x="4007994" y="2940133"/>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43" name="Rounded Rectangle 542"/>
              <p:cNvSpPr/>
              <p:nvPr/>
            </p:nvSpPr>
            <p:spPr>
              <a:xfrm>
                <a:off x="4007994" y="3187797"/>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44" name="Rounded Rectangle 543"/>
              <p:cNvSpPr/>
              <p:nvPr/>
            </p:nvSpPr>
            <p:spPr>
              <a:xfrm>
                <a:off x="4007994" y="3429604"/>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45" name="Rounded Rectangle 544"/>
              <p:cNvSpPr/>
              <p:nvPr/>
            </p:nvSpPr>
            <p:spPr>
              <a:xfrm>
                <a:off x="4007994" y="3667432"/>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46" name="Rounded Rectangle 545"/>
              <p:cNvSpPr/>
              <p:nvPr/>
            </p:nvSpPr>
            <p:spPr>
              <a:xfrm>
                <a:off x="4007994" y="3903195"/>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47" name="Rounded Rectangle 546"/>
              <p:cNvSpPr/>
              <p:nvPr/>
            </p:nvSpPr>
            <p:spPr>
              <a:xfrm>
                <a:off x="4007994" y="4144766"/>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48" name="Rounded Rectangle 547"/>
              <p:cNvSpPr/>
              <p:nvPr/>
            </p:nvSpPr>
            <p:spPr>
              <a:xfrm>
                <a:off x="4007994" y="4385977"/>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49" name="Rounded Rectangle 548"/>
              <p:cNvSpPr/>
              <p:nvPr/>
            </p:nvSpPr>
            <p:spPr>
              <a:xfrm>
                <a:off x="4007994" y="4630560"/>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50" name="Rounded Rectangle 549"/>
              <p:cNvSpPr/>
              <p:nvPr/>
            </p:nvSpPr>
            <p:spPr>
              <a:xfrm>
                <a:off x="4007994" y="4871782"/>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51" name="Rounded Rectangle 550"/>
              <p:cNvSpPr/>
              <p:nvPr/>
            </p:nvSpPr>
            <p:spPr>
              <a:xfrm>
                <a:off x="4007994" y="5113469"/>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52" name="Rounded Rectangle 551"/>
              <p:cNvSpPr/>
              <p:nvPr/>
            </p:nvSpPr>
            <p:spPr>
              <a:xfrm>
                <a:off x="4007994" y="5356883"/>
                <a:ext cx="178173" cy="242294"/>
              </a:xfrm>
              <a:prstGeom prst="roundRect">
                <a:avLst/>
              </a:prstGeom>
              <a:ln/>
            </p:spPr>
            <p:style>
              <a:lnRef idx="2">
                <a:schemeClr val="accent6"/>
              </a:lnRef>
              <a:fillRef idx="1">
                <a:schemeClr val="lt1"/>
              </a:fillRef>
              <a:effectRef idx="0">
                <a:schemeClr val="accent6"/>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553" name="Rounded Rectangle 552"/>
              <p:cNvSpPr/>
              <p:nvPr/>
            </p:nvSpPr>
            <p:spPr>
              <a:xfrm>
                <a:off x="2636334" y="1479760"/>
                <a:ext cx="170647" cy="247566"/>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54" name="Rounded Rectangle 553"/>
              <p:cNvSpPr/>
              <p:nvPr/>
            </p:nvSpPr>
            <p:spPr>
              <a:xfrm>
                <a:off x="2628808" y="1732413"/>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55" name="Rounded Rectangle 554"/>
              <p:cNvSpPr/>
              <p:nvPr/>
            </p:nvSpPr>
            <p:spPr>
              <a:xfrm>
                <a:off x="2628808" y="1970240"/>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56" name="Rounded Rectangle 555"/>
              <p:cNvSpPr/>
              <p:nvPr/>
            </p:nvSpPr>
            <p:spPr>
              <a:xfrm>
                <a:off x="2628808" y="2211558"/>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57" name="Rounded Rectangle 556"/>
              <p:cNvSpPr/>
              <p:nvPr/>
            </p:nvSpPr>
            <p:spPr>
              <a:xfrm>
                <a:off x="2628808" y="2453364"/>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58" name="Rounded Rectangle 557"/>
              <p:cNvSpPr/>
              <p:nvPr/>
            </p:nvSpPr>
            <p:spPr>
              <a:xfrm>
                <a:off x="2628808" y="2696934"/>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59" name="Rounded Rectangle 558"/>
              <p:cNvSpPr/>
              <p:nvPr/>
            </p:nvSpPr>
            <p:spPr>
              <a:xfrm>
                <a:off x="2628808" y="2940133"/>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60" name="Rounded Rectangle 559"/>
              <p:cNvSpPr/>
              <p:nvPr/>
            </p:nvSpPr>
            <p:spPr>
              <a:xfrm>
                <a:off x="2628808" y="3187797"/>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61" name="Rounded Rectangle 560"/>
              <p:cNvSpPr/>
              <p:nvPr/>
            </p:nvSpPr>
            <p:spPr>
              <a:xfrm>
                <a:off x="2628808" y="3429604"/>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62" name="Rounded Rectangle 561"/>
              <p:cNvSpPr/>
              <p:nvPr/>
            </p:nvSpPr>
            <p:spPr>
              <a:xfrm>
                <a:off x="2628808" y="3667432"/>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63" name="Rounded Rectangle 562"/>
              <p:cNvSpPr/>
              <p:nvPr/>
            </p:nvSpPr>
            <p:spPr>
              <a:xfrm>
                <a:off x="2628808" y="3903195"/>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64" name="Rounded Rectangle 563"/>
              <p:cNvSpPr/>
              <p:nvPr/>
            </p:nvSpPr>
            <p:spPr>
              <a:xfrm>
                <a:off x="2628808" y="4144766"/>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65" name="Rounded Rectangle 564"/>
              <p:cNvSpPr/>
              <p:nvPr/>
            </p:nvSpPr>
            <p:spPr>
              <a:xfrm>
                <a:off x="2628808" y="4385977"/>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66" name="Rounded Rectangle 565"/>
              <p:cNvSpPr/>
              <p:nvPr/>
            </p:nvSpPr>
            <p:spPr>
              <a:xfrm>
                <a:off x="2628808" y="4630560"/>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67" name="Rounded Rectangle 566"/>
              <p:cNvSpPr/>
              <p:nvPr/>
            </p:nvSpPr>
            <p:spPr>
              <a:xfrm>
                <a:off x="2628808" y="4871782"/>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68" name="Rounded Rectangle 567"/>
              <p:cNvSpPr/>
              <p:nvPr/>
            </p:nvSpPr>
            <p:spPr>
              <a:xfrm>
                <a:off x="2628808" y="5113469"/>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69" name="Rounded Rectangle 568"/>
              <p:cNvSpPr/>
              <p:nvPr/>
            </p:nvSpPr>
            <p:spPr>
              <a:xfrm>
                <a:off x="2628808" y="5356883"/>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70" name="Rounded Rectangle 569"/>
              <p:cNvSpPr/>
              <p:nvPr/>
            </p:nvSpPr>
            <p:spPr>
              <a:xfrm>
                <a:off x="2465687" y="1479760"/>
                <a:ext cx="170647" cy="247566"/>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71" name="Rounded Rectangle 570"/>
              <p:cNvSpPr/>
              <p:nvPr/>
            </p:nvSpPr>
            <p:spPr>
              <a:xfrm>
                <a:off x="2458163" y="1732413"/>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72" name="Rounded Rectangle 571"/>
              <p:cNvSpPr/>
              <p:nvPr/>
            </p:nvSpPr>
            <p:spPr>
              <a:xfrm>
                <a:off x="2458163" y="1970240"/>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73" name="Rounded Rectangle 572"/>
              <p:cNvSpPr/>
              <p:nvPr/>
            </p:nvSpPr>
            <p:spPr>
              <a:xfrm>
                <a:off x="2458163" y="2211558"/>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74" name="Rounded Rectangle 573"/>
              <p:cNvSpPr/>
              <p:nvPr/>
            </p:nvSpPr>
            <p:spPr>
              <a:xfrm>
                <a:off x="2458163" y="2453364"/>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75" name="Rounded Rectangle 574"/>
              <p:cNvSpPr/>
              <p:nvPr/>
            </p:nvSpPr>
            <p:spPr>
              <a:xfrm>
                <a:off x="2458163" y="2696934"/>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76" name="Rounded Rectangle 575"/>
              <p:cNvSpPr/>
              <p:nvPr/>
            </p:nvSpPr>
            <p:spPr>
              <a:xfrm>
                <a:off x="2458163" y="2940133"/>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77" name="Rounded Rectangle 576"/>
              <p:cNvSpPr/>
              <p:nvPr/>
            </p:nvSpPr>
            <p:spPr>
              <a:xfrm>
                <a:off x="2458163" y="3187797"/>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78" name="Rounded Rectangle 577"/>
              <p:cNvSpPr/>
              <p:nvPr/>
            </p:nvSpPr>
            <p:spPr>
              <a:xfrm>
                <a:off x="2458163" y="3429604"/>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579" name="Rounded Rectangle 578"/>
              <p:cNvSpPr/>
              <p:nvPr/>
            </p:nvSpPr>
            <p:spPr>
              <a:xfrm>
                <a:off x="2458163" y="3667432"/>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80" name="Rounded Rectangle 579"/>
              <p:cNvSpPr/>
              <p:nvPr/>
            </p:nvSpPr>
            <p:spPr>
              <a:xfrm>
                <a:off x="2458163" y="3903195"/>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81" name="Rounded Rectangle 580"/>
              <p:cNvSpPr/>
              <p:nvPr/>
            </p:nvSpPr>
            <p:spPr>
              <a:xfrm>
                <a:off x="2458163" y="4144766"/>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82" name="Rounded Rectangle 581"/>
              <p:cNvSpPr/>
              <p:nvPr/>
            </p:nvSpPr>
            <p:spPr>
              <a:xfrm>
                <a:off x="2458163" y="4385977"/>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83" name="Rounded Rectangle 582"/>
              <p:cNvSpPr/>
              <p:nvPr/>
            </p:nvSpPr>
            <p:spPr>
              <a:xfrm>
                <a:off x="2458163" y="4630560"/>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84" name="Rounded Rectangle 583"/>
              <p:cNvSpPr/>
              <p:nvPr/>
            </p:nvSpPr>
            <p:spPr>
              <a:xfrm>
                <a:off x="2458163" y="4871782"/>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85" name="Rounded Rectangle 584"/>
              <p:cNvSpPr/>
              <p:nvPr/>
            </p:nvSpPr>
            <p:spPr>
              <a:xfrm>
                <a:off x="2458163" y="5113469"/>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86" name="Rounded Rectangle 585"/>
              <p:cNvSpPr/>
              <p:nvPr/>
            </p:nvSpPr>
            <p:spPr>
              <a:xfrm>
                <a:off x="2458163" y="5356883"/>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587" name="Rounded Rectangle 586"/>
              <p:cNvSpPr/>
              <p:nvPr/>
            </p:nvSpPr>
            <p:spPr>
              <a:xfrm>
                <a:off x="2295042" y="1479760"/>
                <a:ext cx="170647" cy="247566"/>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588" name="Rounded Rectangle 587"/>
              <p:cNvSpPr/>
              <p:nvPr/>
            </p:nvSpPr>
            <p:spPr>
              <a:xfrm>
                <a:off x="2287516" y="1732413"/>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89" name="Rounded Rectangle 588"/>
              <p:cNvSpPr/>
              <p:nvPr/>
            </p:nvSpPr>
            <p:spPr>
              <a:xfrm>
                <a:off x="2287516" y="1970240"/>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90" name="Rounded Rectangle 589"/>
              <p:cNvSpPr/>
              <p:nvPr/>
            </p:nvSpPr>
            <p:spPr>
              <a:xfrm>
                <a:off x="2287516" y="2211558"/>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91" name="Rounded Rectangle 590"/>
              <p:cNvSpPr/>
              <p:nvPr/>
            </p:nvSpPr>
            <p:spPr>
              <a:xfrm>
                <a:off x="2287516" y="2453364"/>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92" name="Rounded Rectangle 591"/>
              <p:cNvSpPr/>
              <p:nvPr/>
            </p:nvSpPr>
            <p:spPr>
              <a:xfrm>
                <a:off x="2287516" y="2696934"/>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93" name="Rounded Rectangle 592"/>
              <p:cNvSpPr/>
              <p:nvPr/>
            </p:nvSpPr>
            <p:spPr>
              <a:xfrm>
                <a:off x="2287516" y="2940133"/>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94" name="Rounded Rectangle 593"/>
              <p:cNvSpPr/>
              <p:nvPr/>
            </p:nvSpPr>
            <p:spPr>
              <a:xfrm>
                <a:off x="2287516" y="3187797"/>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95" name="Rounded Rectangle 594"/>
              <p:cNvSpPr/>
              <p:nvPr/>
            </p:nvSpPr>
            <p:spPr>
              <a:xfrm>
                <a:off x="2287516" y="3429604"/>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96" name="Rounded Rectangle 595"/>
              <p:cNvSpPr/>
              <p:nvPr/>
            </p:nvSpPr>
            <p:spPr>
              <a:xfrm>
                <a:off x="2287516" y="3667432"/>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97" name="Rounded Rectangle 596"/>
              <p:cNvSpPr/>
              <p:nvPr/>
            </p:nvSpPr>
            <p:spPr>
              <a:xfrm>
                <a:off x="2287516" y="3903195"/>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598" name="Rounded Rectangle 597"/>
              <p:cNvSpPr/>
              <p:nvPr/>
            </p:nvSpPr>
            <p:spPr>
              <a:xfrm>
                <a:off x="2287516" y="4144766"/>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599" name="Rounded Rectangle 598"/>
              <p:cNvSpPr/>
              <p:nvPr/>
            </p:nvSpPr>
            <p:spPr>
              <a:xfrm>
                <a:off x="2287516" y="4385977"/>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00" name="Rounded Rectangle 599"/>
              <p:cNvSpPr/>
              <p:nvPr/>
            </p:nvSpPr>
            <p:spPr>
              <a:xfrm>
                <a:off x="2287516" y="4630560"/>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01" name="Rounded Rectangle 600"/>
              <p:cNvSpPr/>
              <p:nvPr/>
            </p:nvSpPr>
            <p:spPr>
              <a:xfrm>
                <a:off x="2287516" y="4871782"/>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02" name="Rounded Rectangle 601"/>
              <p:cNvSpPr/>
              <p:nvPr/>
            </p:nvSpPr>
            <p:spPr>
              <a:xfrm>
                <a:off x="2287516" y="5113469"/>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03" name="Rounded Rectangle 602"/>
              <p:cNvSpPr/>
              <p:nvPr/>
            </p:nvSpPr>
            <p:spPr>
              <a:xfrm>
                <a:off x="2287516" y="5356883"/>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04" name="Rounded Rectangle 603"/>
              <p:cNvSpPr/>
              <p:nvPr/>
            </p:nvSpPr>
            <p:spPr>
              <a:xfrm>
                <a:off x="2124396" y="1479760"/>
                <a:ext cx="170647" cy="247566"/>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05" name="Rounded Rectangle 604"/>
              <p:cNvSpPr/>
              <p:nvPr/>
            </p:nvSpPr>
            <p:spPr>
              <a:xfrm>
                <a:off x="2116871" y="1732413"/>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06" name="Rounded Rectangle 605"/>
              <p:cNvSpPr/>
              <p:nvPr/>
            </p:nvSpPr>
            <p:spPr>
              <a:xfrm>
                <a:off x="2116871" y="1970240"/>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07" name="Rounded Rectangle 606"/>
              <p:cNvSpPr/>
              <p:nvPr/>
            </p:nvSpPr>
            <p:spPr>
              <a:xfrm>
                <a:off x="2116871" y="2211558"/>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08" name="Rounded Rectangle 607"/>
              <p:cNvSpPr/>
              <p:nvPr/>
            </p:nvSpPr>
            <p:spPr>
              <a:xfrm>
                <a:off x="2116871" y="2453364"/>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09" name="Rounded Rectangle 608"/>
              <p:cNvSpPr/>
              <p:nvPr/>
            </p:nvSpPr>
            <p:spPr>
              <a:xfrm>
                <a:off x="2116871" y="2696934"/>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10" name="Rounded Rectangle 609"/>
              <p:cNvSpPr/>
              <p:nvPr/>
            </p:nvSpPr>
            <p:spPr>
              <a:xfrm>
                <a:off x="2116871" y="2940133"/>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11" name="Rounded Rectangle 610"/>
              <p:cNvSpPr/>
              <p:nvPr/>
            </p:nvSpPr>
            <p:spPr>
              <a:xfrm>
                <a:off x="2116871" y="3187797"/>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12" name="Rounded Rectangle 611"/>
              <p:cNvSpPr/>
              <p:nvPr/>
            </p:nvSpPr>
            <p:spPr>
              <a:xfrm>
                <a:off x="2116871" y="3429604"/>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613" name="Rounded Rectangle 612"/>
              <p:cNvSpPr/>
              <p:nvPr/>
            </p:nvSpPr>
            <p:spPr>
              <a:xfrm>
                <a:off x="2116871" y="3667432"/>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14" name="Rounded Rectangle 613"/>
              <p:cNvSpPr/>
              <p:nvPr/>
            </p:nvSpPr>
            <p:spPr>
              <a:xfrm>
                <a:off x="2116871" y="3903195"/>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15" name="Rounded Rectangle 614"/>
              <p:cNvSpPr/>
              <p:nvPr/>
            </p:nvSpPr>
            <p:spPr>
              <a:xfrm>
                <a:off x="2116871" y="4144766"/>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16" name="Rounded Rectangle 615"/>
              <p:cNvSpPr/>
              <p:nvPr/>
            </p:nvSpPr>
            <p:spPr>
              <a:xfrm>
                <a:off x="2116871" y="4385977"/>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17" name="Rounded Rectangle 616"/>
              <p:cNvSpPr/>
              <p:nvPr/>
            </p:nvSpPr>
            <p:spPr>
              <a:xfrm>
                <a:off x="2116871" y="4630560"/>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18" name="Rounded Rectangle 617"/>
              <p:cNvSpPr/>
              <p:nvPr/>
            </p:nvSpPr>
            <p:spPr>
              <a:xfrm>
                <a:off x="2116871" y="4871782"/>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19" name="Rounded Rectangle 618"/>
              <p:cNvSpPr/>
              <p:nvPr/>
            </p:nvSpPr>
            <p:spPr>
              <a:xfrm>
                <a:off x="2116871" y="5113469"/>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20" name="Rounded Rectangle 619"/>
              <p:cNvSpPr/>
              <p:nvPr/>
            </p:nvSpPr>
            <p:spPr>
              <a:xfrm>
                <a:off x="2116871" y="5356883"/>
                <a:ext cx="178173" cy="242294"/>
              </a:xfrm>
              <a:prstGeom prst="roundRect">
                <a:avLst/>
              </a:prstGeom>
              <a:ln/>
            </p:spPr>
            <p:style>
              <a:lnRef idx="2">
                <a:schemeClr val="accent5"/>
              </a:lnRef>
              <a:fillRef idx="1">
                <a:schemeClr val="lt1"/>
              </a:fillRef>
              <a:effectRef idx="0">
                <a:schemeClr val="accent5"/>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622" name="Rounded Rectangle 621"/>
              <p:cNvSpPr/>
              <p:nvPr/>
            </p:nvSpPr>
            <p:spPr>
              <a:xfrm rot="16200000">
                <a:off x="3240589" y="704193"/>
                <a:ext cx="1348712" cy="167128"/>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lvl="0" algn="ctr"/>
                <a:r>
                  <a:rPr lang="en-US" sz="1050" dirty="0" smtClean="0">
                    <a:solidFill>
                      <a:schemeClr val="bg1">
                        <a:lumMod val="10000"/>
                      </a:schemeClr>
                    </a:solidFill>
                  </a:rPr>
                  <a:t>Knowledge 7</a:t>
                </a:r>
                <a:endParaRPr lang="en-US" sz="1050" dirty="0">
                  <a:solidFill>
                    <a:schemeClr val="bg1">
                      <a:lumMod val="10000"/>
                    </a:schemeClr>
                  </a:solidFill>
                </a:endParaRPr>
              </a:p>
            </p:txBody>
          </p:sp>
          <p:sp>
            <p:nvSpPr>
              <p:cNvPr id="623" name="Rounded Rectangle 622"/>
              <p:cNvSpPr/>
              <p:nvPr/>
            </p:nvSpPr>
            <p:spPr>
              <a:xfrm rot="16200000">
                <a:off x="3066092" y="704193"/>
                <a:ext cx="1348712" cy="167128"/>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lvl="0" algn="ctr"/>
                <a:r>
                  <a:rPr lang="en-US" sz="1050" dirty="0" smtClean="0">
                    <a:solidFill>
                      <a:schemeClr val="bg1">
                        <a:lumMod val="10000"/>
                      </a:schemeClr>
                    </a:solidFill>
                  </a:rPr>
                  <a:t>Knowledge 6</a:t>
                </a:r>
                <a:endParaRPr lang="en-US" sz="1050" dirty="0">
                  <a:solidFill>
                    <a:schemeClr val="bg1">
                      <a:lumMod val="10000"/>
                    </a:schemeClr>
                  </a:solidFill>
                </a:endParaRPr>
              </a:p>
            </p:txBody>
          </p:sp>
          <p:sp>
            <p:nvSpPr>
              <p:cNvPr id="624" name="Rounded Rectangle 623"/>
              <p:cNvSpPr/>
              <p:nvPr/>
            </p:nvSpPr>
            <p:spPr>
              <a:xfrm rot="16200000">
                <a:off x="2898965" y="704193"/>
                <a:ext cx="1348712" cy="167128"/>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lvl="0" algn="ctr"/>
                <a:r>
                  <a:rPr lang="en-US" sz="1050" dirty="0" smtClean="0">
                    <a:solidFill>
                      <a:schemeClr val="bg1">
                        <a:lumMod val="10000"/>
                      </a:schemeClr>
                    </a:solidFill>
                  </a:rPr>
                  <a:t>Knowledge 5</a:t>
                </a:r>
                <a:endParaRPr lang="en-US" sz="1050" dirty="0">
                  <a:solidFill>
                    <a:schemeClr val="bg1">
                      <a:lumMod val="10000"/>
                    </a:schemeClr>
                  </a:solidFill>
                </a:endParaRPr>
              </a:p>
            </p:txBody>
          </p:sp>
          <p:sp>
            <p:nvSpPr>
              <p:cNvPr id="625" name="Rounded Rectangle 624"/>
              <p:cNvSpPr/>
              <p:nvPr/>
            </p:nvSpPr>
            <p:spPr>
              <a:xfrm rot="16200000">
                <a:off x="2731838" y="704193"/>
                <a:ext cx="1348712" cy="167128"/>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lvl="0" algn="ctr"/>
                <a:r>
                  <a:rPr lang="en-US" sz="1050" dirty="0" smtClean="0">
                    <a:solidFill>
                      <a:schemeClr val="bg1">
                        <a:lumMod val="10000"/>
                      </a:schemeClr>
                    </a:solidFill>
                  </a:rPr>
                  <a:t>Knowledge 4</a:t>
                </a:r>
                <a:endParaRPr lang="en-US" sz="1050" dirty="0">
                  <a:solidFill>
                    <a:schemeClr val="bg1">
                      <a:lumMod val="10000"/>
                    </a:schemeClr>
                  </a:solidFill>
                </a:endParaRPr>
              </a:p>
            </p:txBody>
          </p:sp>
          <p:sp>
            <p:nvSpPr>
              <p:cNvPr id="626" name="Rounded Rectangle 625"/>
              <p:cNvSpPr/>
              <p:nvPr/>
            </p:nvSpPr>
            <p:spPr>
              <a:xfrm rot="16200000">
                <a:off x="2564710" y="704193"/>
                <a:ext cx="1348712" cy="167128"/>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lvl="0" algn="ctr"/>
                <a:r>
                  <a:rPr lang="en-US" sz="1050" dirty="0" smtClean="0">
                    <a:solidFill>
                      <a:schemeClr val="bg1">
                        <a:lumMod val="10000"/>
                      </a:schemeClr>
                    </a:solidFill>
                  </a:rPr>
                  <a:t>Knowledge 3</a:t>
                </a:r>
                <a:endParaRPr lang="en-US" sz="1050" dirty="0">
                  <a:solidFill>
                    <a:schemeClr val="bg1">
                      <a:lumMod val="10000"/>
                    </a:schemeClr>
                  </a:solidFill>
                </a:endParaRPr>
              </a:p>
            </p:txBody>
          </p:sp>
          <p:sp>
            <p:nvSpPr>
              <p:cNvPr id="627" name="Rounded Rectangle 626"/>
              <p:cNvSpPr/>
              <p:nvPr/>
            </p:nvSpPr>
            <p:spPr>
              <a:xfrm rot="16200000">
                <a:off x="2397583" y="704193"/>
                <a:ext cx="1348712" cy="167128"/>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lvl="0" algn="ctr"/>
                <a:r>
                  <a:rPr lang="en-US" sz="1050" dirty="0" smtClean="0">
                    <a:solidFill>
                      <a:schemeClr val="bg1">
                        <a:lumMod val="10000"/>
                      </a:schemeClr>
                    </a:solidFill>
                  </a:rPr>
                  <a:t>Knowledge 2</a:t>
                </a:r>
                <a:endParaRPr lang="en-US" sz="1050" dirty="0">
                  <a:solidFill>
                    <a:schemeClr val="bg1">
                      <a:lumMod val="10000"/>
                    </a:schemeClr>
                  </a:solidFill>
                </a:endParaRPr>
              </a:p>
            </p:txBody>
          </p:sp>
          <p:sp>
            <p:nvSpPr>
              <p:cNvPr id="628" name="Rounded Rectangle 627"/>
              <p:cNvSpPr/>
              <p:nvPr/>
            </p:nvSpPr>
            <p:spPr>
              <a:xfrm rot="16200000">
                <a:off x="2230457" y="704193"/>
                <a:ext cx="1348712" cy="167128"/>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lvl="0" algn="ctr"/>
                <a:r>
                  <a:rPr lang="en-US" sz="1050" dirty="0" smtClean="0">
                    <a:solidFill>
                      <a:schemeClr val="bg1">
                        <a:lumMod val="10000"/>
                      </a:schemeClr>
                    </a:solidFill>
                  </a:rPr>
                  <a:t>Knowledge 1</a:t>
                </a:r>
                <a:endParaRPr lang="en-US" sz="1050" dirty="0">
                  <a:solidFill>
                    <a:schemeClr val="bg1">
                      <a:lumMod val="10000"/>
                    </a:schemeClr>
                  </a:solidFill>
                </a:endParaRPr>
              </a:p>
            </p:txBody>
          </p:sp>
          <p:sp>
            <p:nvSpPr>
              <p:cNvPr id="629" name="Rounded Rectangle 628"/>
              <p:cNvSpPr/>
              <p:nvPr/>
            </p:nvSpPr>
            <p:spPr>
              <a:xfrm>
                <a:off x="3831381" y="1479759"/>
                <a:ext cx="167128" cy="247566"/>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30" name="Rounded Rectangle 629"/>
              <p:cNvSpPr/>
              <p:nvPr/>
            </p:nvSpPr>
            <p:spPr>
              <a:xfrm>
                <a:off x="3824011" y="1732412"/>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31" name="Rounded Rectangle 630"/>
              <p:cNvSpPr/>
              <p:nvPr/>
            </p:nvSpPr>
            <p:spPr>
              <a:xfrm>
                <a:off x="3824011" y="1970239"/>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32" name="Rounded Rectangle 631"/>
              <p:cNvSpPr/>
              <p:nvPr/>
            </p:nvSpPr>
            <p:spPr>
              <a:xfrm>
                <a:off x="3824011" y="2211557"/>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33" name="Rounded Rectangle 632"/>
              <p:cNvSpPr/>
              <p:nvPr/>
            </p:nvSpPr>
            <p:spPr>
              <a:xfrm>
                <a:off x="3824011" y="2453363"/>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34" name="Rounded Rectangle 633"/>
              <p:cNvSpPr/>
              <p:nvPr/>
            </p:nvSpPr>
            <p:spPr>
              <a:xfrm>
                <a:off x="3824011" y="2696933"/>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35" name="Rounded Rectangle 634"/>
              <p:cNvSpPr/>
              <p:nvPr/>
            </p:nvSpPr>
            <p:spPr>
              <a:xfrm>
                <a:off x="3824011" y="2940132"/>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36" name="Rounded Rectangle 635"/>
              <p:cNvSpPr/>
              <p:nvPr/>
            </p:nvSpPr>
            <p:spPr>
              <a:xfrm>
                <a:off x="3824011" y="3187796"/>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37" name="Rounded Rectangle 636"/>
              <p:cNvSpPr/>
              <p:nvPr/>
            </p:nvSpPr>
            <p:spPr>
              <a:xfrm>
                <a:off x="3824011" y="3429603"/>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38" name="Rounded Rectangle 637"/>
              <p:cNvSpPr/>
              <p:nvPr/>
            </p:nvSpPr>
            <p:spPr>
              <a:xfrm>
                <a:off x="3824011" y="3667431"/>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39" name="Rounded Rectangle 638"/>
              <p:cNvSpPr/>
              <p:nvPr/>
            </p:nvSpPr>
            <p:spPr>
              <a:xfrm>
                <a:off x="3824011" y="3903194"/>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40" name="Rounded Rectangle 639"/>
              <p:cNvSpPr/>
              <p:nvPr/>
            </p:nvSpPr>
            <p:spPr>
              <a:xfrm>
                <a:off x="3824011" y="4144765"/>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41" name="Rounded Rectangle 640"/>
              <p:cNvSpPr/>
              <p:nvPr/>
            </p:nvSpPr>
            <p:spPr>
              <a:xfrm>
                <a:off x="3824011" y="4385976"/>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42" name="Rounded Rectangle 641"/>
              <p:cNvSpPr/>
              <p:nvPr/>
            </p:nvSpPr>
            <p:spPr>
              <a:xfrm>
                <a:off x="3824011" y="4630559"/>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43" name="Rounded Rectangle 642"/>
              <p:cNvSpPr/>
              <p:nvPr/>
            </p:nvSpPr>
            <p:spPr>
              <a:xfrm>
                <a:off x="3824011" y="4871781"/>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44" name="Rounded Rectangle 643"/>
              <p:cNvSpPr/>
              <p:nvPr/>
            </p:nvSpPr>
            <p:spPr>
              <a:xfrm>
                <a:off x="3824011" y="5113468"/>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45" name="Rounded Rectangle 644"/>
              <p:cNvSpPr/>
              <p:nvPr/>
            </p:nvSpPr>
            <p:spPr>
              <a:xfrm>
                <a:off x="3824011" y="5356882"/>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646" name="Rounded Rectangle 645"/>
              <p:cNvSpPr/>
              <p:nvPr/>
            </p:nvSpPr>
            <p:spPr>
              <a:xfrm>
                <a:off x="3656883" y="1479759"/>
                <a:ext cx="167128" cy="247566"/>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647" name="Rounded Rectangle 646"/>
              <p:cNvSpPr/>
              <p:nvPr/>
            </p:nvSpPr>
            <p:spPr>
              <a:xfrm>
                <a:off x="3649512" y="1732412"/>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48" name="Rounded Rectangle 647"/>
              <p:cNvSpPr/>
              <p:nvPr/>
            </p:nvSpPr>
            <p:spPr>
              <a:xfrm>
                <a:off x="3649512" y="1970239"/>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49" name="Rounded Rectangle 648"/>
              <p:cNvSpPr/>
              <p:nvPr/>
            </p:nvSpPr>
            <p:spPr>
              <a:xfrm>
                <a:off x="3649512" y="2211557"/>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50" name="Rounded Rectangle 649"/>
              <p:cNvSpPr/>
              <p:nvPr/>
            </p:nvSpPr>
            <p:spPr>
              <a:xfrm>
                <a:off x="3649512" y="2453363"/>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51" name="Rounded Rectangle 650"/>
              <p:cNvSpPr/>
              <p:nvPr/>
            </p:nvSpPr>
            <p:spPr>
              <a:xfrm>
                <a:off x="3649512" y="2696933"/>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52" name="Rounded Rectangle 651"/>
              <p:cNvSpPr/>
              <p:nvPr/>
            </p:nvSpPr>
            <p:spPr>
              <a:xfrm>
                <a:off x="3649512" y="2940132"/>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53" name="Rounded Rectangle 652"/>
              <p:cNvSpPr/>
              <p:nvPr/>
            </p:nvSpPr>
            <p:spPr>
              <a:xfrm>
                <a:off x="3649512" y="3187796"/>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54" name="Rounded Rectangle 653"/>
              <p:cNvSpPr/>
              <p:nvPr/>
            </p:nvSpPr>
            <p:spPr>
              <a:xfrm>
                <a:off x="3649512" y="3429603"/>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55" name="Rounded Rectangle 654"/>
              <p:cNvSpPr/>
              <p:nvPr/>
            </p:nvSpPr>
            <p:spPr>
              <a:xfrm>
                <a:off x="3649512" y="3667431"/>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56" name="Rounded Rectangle 655"/>
              <p:cNvSpPr/>
              <p:nvPr/>
            </p:nvSpPr>
            <p:spPr>
              <a:xfrm>
                <a:off x="3649512" y="3903194"/>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57" name="Rounded Rectangle 656"/>
              <p:cNvSpPr/>
              <p:nvPr/>
            </p:nvSpPr>
            <p:spPr>
              <a:xfrm>
                <a:off x="3649512" y="4144765"/>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58" name="Rounded Rectangle 657"/>
              <p:cNvSpPr/>
              <p:nvPr/>
            </p:nvSpPr>
            <p:spPr>
              <a:xfrm>
                <a:off x="3649512" y="4385976"/>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59" name="Rounded Rectangle 658"/>
              <p:cNvSpPr/>
              <p:nvPr/>
            </p:nvSpPr>
            <p:spPr>
              <a:xfrm>
                <a:off x="3649512" y="4630559"/>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60" name="Rounded Rectangle 659"/>
              <p:cNvSpPr/>
              <p:nvPr/>
            </p:nvSpPr>
            <p:spPr>
              <a:xfrm>
                <a:off x="3649512" y="4871781"/>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61" name="Rounded Rectangle 660"/>
              <p:cNvSpPr/>
              <p:nvPr/>
            </p:nvSpPr>
            <p:spPr>
              <a:xfrm>
                <a:off x="3649512" y="5113468"/>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62" name="Rounded Rectangle 661"/>
              <p:cNvSpPr/>
              <p:nvPr/>
            </p:nvSpPr>
            <p:spPr>
              <a:xfrm>
                <a:off x="3649512" y="5356882"/>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663" name="Rounded Rectangle 662"/>
              <p:cNvSpPr/>
              <p:nvPr/>
            </p:nvSpPr>
            <p:spPr>
              <a:xfrm>
                <a:off x="3489756" y="1479759"/>
                <a:ext cx="167128" cy="247566"/>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64" name="Rounded Rectangle 663"/>
              <p:cNvSpPr/>
              <p:nvPr/>
            </p:nvSpPr>
            <p:spPr>
              <a:xfrm>
                <a:off x="3482386" y="1732412"/>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665" name="Rounded Rectangle 664"/>
              <p:cNvSpPr/>
              <p:nvPr/>
            </p:nvSpPr>
            <p:spPr>
              <a:xfrm>
                <a:off x="3482386" y="1970239"/>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66" name="Rounded Rectangle 665"/>
              <p:cNvSpPr/>
              <p:nvPr/>
            </p:nvSpPr>
            <p:spPr>
              <a:xfrm>
                <a:off x="3482386" y="2211557"/>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67" name="Rounded Rectangle 666"/>
              <p:cNvSpPr/>
              <p:nvPr/>
            </p:nvSpPr>
            <p:spPr>
              <a:xfrm>
                <a:off x="3482386" y="2453363"/>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68" name="Rounded Rectangle 667"/>
              <p:cNvSpPr/>
              <p:nvPr/>
            </p:nvSpPr>
            <p:spPr>
              <a:xfrm>
                <a:off x="3482386" y="2696933"/>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69" name="Rounded Rectangle 668"/>
              <p:cNvSpPr/>
              <p:nvPr/>
            </p:nvSpPr>
            <p:spPr>
              <a:xfrm>
                <a:off x="3482386" y="2940132"/>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70" name="Rounded Rectangle 669"/>
              <p:cNvSpPr/>
              <p:nvPr/>
            </p:nvSpPr>
            <p:spPr>
              <a:xfrm>
                <a:off x="3482386" y="3187796"/>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71" name="Rounded Rectangle 670"/>
              <p:cNvSpPr/>
              <p:nvPr/>
            </p:nvSpPr>
            <p:spPr>
              <a:xfrm>
                <a:off x="3482386" y="3429603"/>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72" name="Rounded Rectangle 671"/>
              <p:cNvSpPr/>
              <p:nvPr/>
            </p:nvSpPr>
            <p:spPr>
              <a:xfrm>
                <a:off x="3482386" y="3667431"/>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73" name="Rounded Rectangle 672"/>
              <p:cNvSpPr/>
              <p:nvPr/>
            </p:nvSpPr>
            <p:spPr>
              <a:xfrm>
                <a:off x="3482386" y="3903194"/>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74" name="Rounded Rectangle 673"/>
              <p:cNvSpPr/>
              <p:nvPr/>
            </p:nvSpPr>
            <p:spPr>
              <a:xfrm>
                <a:off x="3482386" y="4144765"/>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75" name="Rounded Rectangle 674"/>
              <p:cNvSpPr/>
              <p:nvPr/>
            </p:nvSpPr>
            <p:spPr>
              <a:xfrm>
                <a:off x="3482386" y="4385976"/>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76" name="Rounded Rectangle 675"/>
              <p:cNvSpPr/>
              <p:nvPr/>
            </p:nvSpPr>
            <p:spPr>
              <a:xfrm>
                <a:off x="3482386" y="4630559"/>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77" name="Rounded Rectangle 676"/>
              <p:cNvSpPr/>
              <p:nvPr/>
            </p:nvSpPr>
            <p:spPr>
              <a:xfrm>
                <a:off x="3482386" y="4871781"/>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78" name="Rounded Rectangle 677"/>
              <p:cNvSpPr/>
              <p:nvPr/>
            </p:nvSpPr>
            <p:spPr>
              <a:xfrm>
                <a:off x="3482386" y="5113468"/>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79" name="Rounded Rectangle 678"/>
              <p:cNvSpPr/>
              <p:nvPr/>
            </p:nvSpPr>
            <p:spPr>
              <a:xfrm>
                <a:off x="3482386" y="5356882"/>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80" name="Rounded Rectangle 679"/>
              <p:cNvSpPr/>
              <p:nvPr/>
            </p:nvSpPr>
            <p:spPr>
              <a:xfrm>
                <a:off x="3322630" y="1479759"/>
                <a:ext cx="167128" cy="247566"/>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81" name="Rounded Rectangle 680"/>
              <p:cNvSpPr/>
              <p:nvPr/>
            </p:nvSpPr>
            <p:spPr>
              <a:xfrm>
                <a:off x="3315260" y="1732412"/>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82" name="Rounded Rectangle 681"/>
              <p:cNvSpPr/>
              <p:nvPr/>
            </p:nvSpPr>
            <p:spPr>
              <a:xfrm>
                <a:off x="3315260" y="1970239"/>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83" name="Rounded Rectangle 682"/>
              <p:cNvSpPr/>
              <p:nvPr/>
            </p:nvSpPr>
            <p:spPr>
              <a:xfrm>
                <a:off x="3315260" y="2211557"/>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84" name="Rounded Rectangle 683"/>
              <p:cNvSpPr/>
              <p:nvPr/>
            </p:nvSpPr>
            <p:spPr>
              <a:xfrm>
                <a:off x="3315260" y="2453363"/>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85" name="Rounded Rectangle 684"/>
              <p:cNvSpPr/>
              <p:nvPr/>
            </p:nvSpPr>
            <p:spPr>
              <a:xfrm>
                <a:off x="3315260" y="2696933"/>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86" name="Rounded Rectangle 685"/>
              <p:cNvSpPr/>
              <p:nvPr/>
            </p:nvSpPr>
            <p:spPr>
              <a:xfrm>
                <a:off x="3315260" y="2940132"/>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87" name="Rounded Rectangle 686"/>
              <p:cNvSpPr/>
              <p:nvPr/>
            </p:nvSpPr>
            <p:spPr>
              <a:xfrm>
                <a:off x="3315260" y="3187796"/>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88" name="Rounded Rectangle 687"/>
              <p:cNvSpPr/>
              <p:nvPr/>
            </p:nvSpPr>
            <p:spPr>
              <a:xfrm>
                <a:off x="3315260" y="3429603"/>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89" name="Rounded Rectangle 688"/>
              <p:cNvSpPr/>
              <p:nvPr/>
            </p:nvSpPr>
            <p:spPr>
              <a:xfrm>
                <a:off x="3315260" y="3667431"/>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90" name="Rounded Rectangle 689"/>
              <p:cNvSpPr/>
              <p:nvPr/>
            </p:nvSpPr>
            <p:spPr>
              <a:xfrm>
                <a:off x="3315260" y="3903194"/>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91" name="Rounded Rectangle 690"/>
              <p:cNvSpPr/>
              <p:nvPr/>
            </p:nvSpPr>
            <p:spPr>
              <a:xfrm>
                <a:off x="3315260" y="4144765"/>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92" name="Rounded Rectangle 691"/>
              <p:cNvSpPr/>
              <p:nvPr/>
            </p:nvSpPr>
            <p:spPr>
              <a:xfrm>
                <a:off x="3315260" y="4385976"/>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93" name="Rounded Rectangle 692"/>
              <p:cNvSpPr/>
              <p:nvPr/>
            </p:nvSpPr>
            <p:spPr>
              <a:xfrm>
                <a:off x="3315260" y="4630559"/>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94" name="Rounded Rectangle 693"/>
              <p:cNvSpPr/>
              <p:nvPr/>
            </p:nvSpPr>
            <p:spPr>
              <a:xfrm>
                <a:off x="3315260" y="4871781"/>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95" name="Rounded Rectangle 694"/>
              <p:cNvSpPr/>
              <p:nvPr/>
            </p:nvSpPr>
            <p:spPr>
              <a:xfrm>
                <a:off x="3315260" y="5113468"/>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96" name="Rounded Rectangle 695"/>
              <p:cNvSpPr/>
              <p:nvPr/>
            </p:nvSpPr>
            <p:spPr>
              <a:xfrm>
                <a:off x="3315260" y="5356882"/>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697" name="Rounded Rectangle 696"/>
              <p:cNvSpPr/>
              <p:nvPr/>
            </p:nvSpPr>
            <p:spPr>
              <a:xfrm>
                <a:off x="3155503" y="1479759"/>
                <a:ext cx="167128" cy="247566"/>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98" name="Rounded Rectangle 697"/>
              <p:cNvSpPr/>
              <p:nvPr/>
            </p:nvSpPr>
            <p:spPr>
              <a:xfrm>
                <a:off x="3148133" y="1732412"/>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699" name="Rounded Rectangle 698"/>
              <p:cNvSpPr/>
              <p:nvPr/>
            </p:nvSpPr>
            <p:spPr>
              <a:xfrm>
                <a:off x="3148133" y="1970239"/>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00" name="Rounded Rectangle 699"/>
              <p:cNvSpPr/>
              <p:nvPr/>
            </p:nvSpPr>
            <p:spPr>
              <a:xfrm>
                <a:off x="3148133" y="2211557"/>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701" name="Rounded Rectangle 700"/>
              <p:cNvSpPr/>
              <p:nvPr/>
            </p:nvSpPr>
            <p:spPr>
              <a:xfrm>
                <a:off x="3148133" y="2453363"/>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702" name="Rounded Rectangle 701"/>
              <p:cNvSpPr/>
              <p:nvPr/>
            </p:nvSpPr>
            <p:spPr>
              <a:xfrm>
                <a:off x="3148133" y="2696933"/>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03" name="Rounded Rectangle 702"/>
              <p:cNvSpPr/>
              <p:nvPr/>
            </p:nvSpPr>
            <p:spPr>
              <a:xfrm>
                <a:off x="3148133" y="2940132"/>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04" name="Rounded Rectangle 703"/>
              <p:cNvSpPr/>
              <p:nvPr/>
            </p:nvSpPr>
            <p:spPr>
              <a:xfrm>
                <a:off x="3148133" y="3187796"/>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05" name="Rounded Rectangle 704"/>
              <p:cNvSpPr/>
              <p:nvPr/>
            </p:nvSpPr>
            <p:spPr>
              <a:xfrm>
                <a:off x="3148133" y="3429603"/>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sp>
            <p:nvSpPr>
              <p:cNvPr id="706" name="Rounded Rectangle 705"/>
              <p:cNvSpPr/>
              <p:nvPr/>
            </p:nvSpPr>
            <p:spPr>
              <a:xfrm>
                <a:off x="3148133" y="3667431"/>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707" name="Rounded Rectangle 706"/>
              <p:cNvSpPr/>
              <p:nvPr/>
            </p:nvSpPr>
            <p:spPr>
              <a:xfrm>
                <a:off x="3148133" y="3903194"/>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08" name="Rounded Rectangle 707"/>
              <p:cNvSpPr/>
              <p:nvPr/>
            </p:nvSpPr>
            <p:spPr>
              <a:xfrm>
                <a:off x="3148133" y="4144765"/>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709" name="Rounded Rectangle 708"/>
              <p:cNvSpPr/>
              <p:nvPr/>
            </p:nvSpPr>
            <p:spPr>
              <a:xfrm>
                <a:off x="3148133" y="4385976"/>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710" name="Rounded Rectangle 709"/>
              <p:cNvSpPr/>
              <p:nvPr/>
            </p:nvSpPr>
            <p:spPr>
              <a:xfrm>
                <a:off x="3148133" y="4630559"/>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711" name="Rounded Rectangle 710"/>
              <p:cNvSpPr/>
              <p:nvPr/>
            </p:nvSpPr>
            <p:spPr>
              <a:xfrm>
                <a:off x="3148133" y="4871781"/>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12" name="Rounded Rectangle 711"/>
              <p:cNvSpPr/>
              <p:nvPr/>
            </p:nvSpPr>
            <p:spPr>
              <a:xfrm>
                <a:off x="3148133" y="5113468"/>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13" name="Rounded Rectangle 712"/>
              <p:cNvSpPr/>
              <p:nvPr/>
            </p:nvSpPr>
            <p:spPr>
              <a:xfrm>
                <a:off x="3148133" y="5356882"/>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14" name="Rounded Rectangle 713"/>
              <p:cNvSpPr/>
              <p:nvPr/>
            </p:nvSpPr>
            <p:spPr>
              <a:xfrm>
                <a:off x="2988376" y="1479759"/>
                <a:ext cx="167128" cy="247566"/>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715" name="Rounded Rectangle 714"/>
              <p:cNvSpPr/>
              <p:nvPr/>
            </p:nvSpPr>
            <p:spPr>
              <a:xfrm>
                <a:off x="2981005" y="1732412"/>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16" name="Rounded Rectangle 715"/>
              <p:cNvSpPr/>
              <p:nvPr/>
            </p:nvSpPr>
            <p:spPr>
              <a:xfrm>
                <a:off x="2981005" y="1970239"/>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17" name="Rounded Rectangle 716"/>
              <p:cNvSpPr/>
              <p:nvPr/>
            </p:nvSpPr>
            <p:spPr>
              <a:xfrm>
                <a:off x="2981005" y="2211557"/>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718" name="Rounded Rectangle 717"/>
              <p:cNvSpPr/>
              <p:nvPr/>
            </p:nvSpPr>
            <p:spPr>
              <a:xfrm>
                <a:off x="2981005" y="2453363"/>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19" name="Rounded Rectangle 718"/>
              <p:cNvSpPr/>
              <p:nvPr/>
            </p:nvSpPr>
            <p:spPr>
              <a:xfrm>
                <a:off x="2981005" y="2696933"/>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720" name="Rounded Rectangle 719"/>
              <p:cNvSpPr/>
              <p:nvPr/>
            </p:nvSpPr>
            <p:spPr>
              <a:xfrm>
                <a:off x="2981005" y="2940132"/>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21" name="Rounded Rectangle 720"/>
              <p:cNvSpPr/>
              <p:nvPr/>
            </p:nvSpPr>
            <p:spPr>
              <a:xfrm>
                <a:off x="2981005" y="3187796"/>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722" name="Rounded Rectangle 721"/>
              <p:cNvSpPr/>
              <p:nvPr/>
            </p:nvSpPr>
            <p:spPr>
              <a:xfrm>
                <a:off x="2981005" y="3429603"/>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23" name="Rounded Rectangle 722"/>
              <p:cNvSpPr/>
              <p:nvPr/>
            </p:nvSpPr>
            <p:spPr>
              <a:xfrm>
                <a:off x="2981005" y="3667431"/>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24" name="Rounded Rectangle 723"/>
              <p:cNvSpPr/>
              <p:nvPr/>
            </p:nvSpPr>
            <p:spPr>
              <a:xfrm>
                <a:off x="2981005" y="3903194"/>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25" name="Rounded Rectangle 724"/>
              <p:cNvSpPr/>
              <p:nvPr/>
            </p:nvSpPr>
            <p:spPr>
              <a:xfrm>
                <a:off x="2981005" y="4144765"/>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26" name="Rounded Rectangle 725"/>
              <p:cNvSpPr/>
              <p:nvPr/>
            </p:nvSpPr>
            <p:spPr>
              <a:xfrm>
                <a:off x="2981005" y="4385976"/>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727" name="Rounded Rectangle 726"/>
              <p:cNvSpPr/>
              <p:nvPr/>
            </p:nvSpPr>
            <p:spPr>
              <a:xfrm>
                <a:off x="2981005" y="4630559"/>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28" name="Rounded Rectangle 727"/>
              <p:cNvSpPr/>
              <p:nvPr/>
            </p:nvSpPr>
            <p:spPr>
              <a:xfrm>
                <a:off x="2981005" y="4871781"/>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729" name="Rounded Rectangle 728"/>
              <p:cNvSpPr/>
              <p:nvPr/>
            </p:nvSpPr>
            <p:spPr>
              <a:xfrm>
                <a:off x="2981005" y="5113468"/>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30" name="Rounded Rectangle 729"/>
              <p:cNvSpPr/>
              <p:nvPr/>
            </p:nvSpPr>
            <p:spPr>
              <a:xfrm>
                <a:off x="2981005" y="5356882"/>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31" name="Rounded Rectangle 730"/>
              <p:cNvSpPr/>
              <p:nvPr/>
            </p:nvSpPr>
            <p:spPr>
              <a:xfrm>
                <a:off x="2821249" y="1479759"/>
                <a:ext cx="167128" cy="247566"/>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32" name="Rounded Rectangle 731"/>
              <p:cNvSpPr/>
              <p:nvPr/>
            </p:nvSpPr>
            <p:spPr>
              <a:xfrm>
                <a:off x="2813879" y="1732412"/>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33" name="Rounded Rectangle 732"/>
              <p:cNvSpPr/>
              <p:nvPr/>
            </p:nvSpPr>
            <p:spPr>
              <a:xfrm>
                <a:off x="2813879" y="1970239"/>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734" name="Rounded Rectangle 733"/>
              <p:cNvSpPr/>
              <p:nvPr/>
            </p:nvSpPr>
            <p:spPr>
              <a:xfrm>
                <a:off x="2813879" y="2211557"/>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35" name="Rounded Rectangle 734"/>
              <p:cNvSpPr/>
              <p:nvPr/>
            </p:nvSpPr>
            <p:spPr>
              <a:xfrm>
                <a:off x="2813879" y="2453363"/>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36" name="Rounded Rectangle 735"/>
              <p:cNvSpPr/>
              <p:nvPr/>
            </p:nvSpPr>
            <p:spPr>
              <a:xfrm>
                <a:off x="2813879" y="2696933"/>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37" name="Rounded Rectangle 736"/>
              <p:cNvSpPr/>
              <p:nvPr/>
            </p:nvSpPr>
            <p:spPr>
              <a:xfrm>
                <a:off x="2813879" y="2940132"/>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738" name="Rounded Rectangle 737"/>
              <p:cNvSpPr/>
              <p:nvPr/>
            </p:nvSpPr>
            <p:spPr>
              <a:xfrm>
                <a:off x="2813879" y="3187796"/>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39" name="Rounded Rectangle 738"/>
              <p:cNvSpPr/>
              <p:nvPr/>
            </p:nvSpPr>
            <p:spPr>
              <a:xfrm>
                <a:off x="2813879" y="3429603"/>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40" name="Rounded Rectangle 739"/>
              <p:cNvSpPr/>
              <p:nvPr/>
            </p:nvSpPr>
            <p:spPr>
              <a:xfrm>
                <a:off x="2813879" y="3667431"/>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41" name="Rounded Rectangle 740"/>
              <p:cNvSpPr/>
              <p:nvPr/>
            </p:nvSpPr>
            <p:spPr>
              <a:xfrm>
                <a:off x="2813879" y="3903194"/>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42" name="Rounded Rectangle 741"/>
              <p:cNvSpPr/>
              <p:nvPr/>
            </p:nvSpPr>
            <p:spPr>
              <a:xfrm>
                <a:off x="2813879" y="4144765"/>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43" name="Rounded Rectangle 742"/>
              <p:cNvSpPr/>
              <p:nvPr/>
            </p:nvSpPr>
            <p:spPr>
              <a:xfrm>
                <a:off x="2813879" y="4385976"/>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44" name="Rounded Rectangle 743"/>
              <p:cNvSpPr/>
              <p:nvPr/>
            </p:nvSpPr>
            <p:spPr>
              <a:xfrm>
                <a:off x="2813879" y="4630559"/>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45" name="Rounded Rectangle 744"/>
              <p:cNvSpPr/>
              <p:nvPr/>
            </p:nvSpPr>
            <p:spPr>
              <a:xfrm>
                <a:off x="2813879" y="4871781"/>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endParaRPr lang="en-US" sz="1050" dirty="0">
                  <a:ln w="0"/>
                  <a:solidFill>
                    <a:schemeClr val="tx1"/>
                  </a:solidFill>
                  <a:effectLst>
                    <a:outerShdw blurRad="38100" dist="19050" dir="2700000" algn="tl" rotWithShape="0">
                      <a:schemeClr val="dk1">
                        <a:alpha val="40000"/>
                      </a:schemeClr>
                    </a:outerShdw>
                  </a:effectLst>
                </a:endParaRPr>
              </a:p>
            </p:txBody>
          </p:sp>
          <p:sp>
            <p:nvSpPr>
              <p:cNvPr id="746" name="Rounded Rectangle 745"/>
              <p:cNvSpPr/>
              <p:nvPr/>
            </p:nvSpPr>
            <p:spPr>
              <a:xfrm>
                <a:off x="2813879" y="5113468"/>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smtClean="0">
                    <a:ln w="0"/>
                    <a:solidFill>
                      <a:schemeClr val="tx1"/>
                    </a:solidFill>
                    <a:effectLst>
                      <a:outerShdw blurRad="38100" dist="19050" dir="2700000" algn="tl" rotWithShape="0">
                        <a:schemeClr val="dk1">
                          <a:alpha val="40000"/>
                        </a:schemeClr>
                      </a:outerShdw>
                    </a:effectLst>
                  </a:rPr>
                  <a:t>x</a:t>
                </a:r>
                <a:endParaRPr lang="en-US" sz="1050" dirty="0">
                  <a:ln w="0"/>
                  <a:solidFill>
                    <a:schemeClr val="tx1"/>
                  </a:solidFill>
                  <a:effectLst>
                    <a:outerShdw blurRad="38100" dist="19050" dir="2700000" algn="tl" rotWithShape="0">
                      <a:schemeClr val="dk1">
                        <a:alpha val="40000"/>
                      </a:schemeClr>
                    </a:outerShdw>
                  </a:effectLst>
                </a:endParaRPr>
              </a:p>
            </p:txBody>
          </p:sp>
          <p:sp>
            <p:nvSpPr>
              <p:cNvPr id="747" name="Rounded Rectangle 746"/>
              <p:cNvSpPr/>
              <p:nvPr/>
            </p:nvSpPr>
            <p:spPr>
              <a:xfrm>
                <a:off x="2813879" y="5356882"/>
                <a:ext cx="174499" cy="242294"/>
              </a:xfrm>
              <a:prstGeom prst="roundRect">
                <a:avLst/>
              </a:prstGeom>
              <a:ln/>
            </p:spPr>
            <p:style>
              <a:lnRef idx="2">
                <a:schemeClr val="accent4"/>
              </a:lnRef>
              <a:fillRef idx="1">
                <a:schemeClr val="lt1"/>
              </a:fillRef>
              <a:effectRef idx="0">
                <a:schemeClr val="accent4"/>
              </a:effectRef>
              <a:fontRef idx="minor">
                <a:schemeClr val="dk1"/>
              </a:fontRef>
            </p:style>
            <p:txBody>
              <a:bodyPr lIns="36000" tIns="36000" rIns="36000" bIns="36000" rtlCol="0" anchor="ctr"/>
              <a:lstStyle/>
              <a:p>
                <a:pPr lvl="0" algn="ctr"/>
                <a:r>
                  <a:rPr lang="en-US" sz="1050" dirty="0">
                    <a:ln w="0"/>
                    <a:solidFill>
                      <a:schemeClr val="tx1"/>
                    </a:solidFill>
                    <a:effectLst>
                      <a:outerShdw blurRad="38100" dist="19050" dir="2700000" algn="tl" rotWithShape="0">
                        <a:schemeClr val="dk1">
                          <a:alpha val="40000"/>
                        </a:schemeClr>
                      </a:outerShdw>
                    </a:effectLst>
                  </a:rPr>
                  <a:t>x</a:t>
                </a:r>
              </a:p>
            </p:txBody>
          </p:sp>
        </p:grpSp>
      </p:grpSp>
    </p:spTree>
    <p:extLst>
      <p:ext uri="{BB962C8B-B14F-4D97-AF65-F5344CB8AC3E}">
        <p14:creationId xmlns:p14="http://schemas.microsoft.com/office/powerpoint/2010/main" val="11737802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014990773"/>
              </p:ext>
            </p:extLst>
          </p:nvPr>
        </p:nvGraphicFramePr>
        <p:xfrm>
          <a:off x="315709" y="682448"/>
          <a:ext cx="11460654" cy="6012830"/>
        </p:xfrm>
        <a:graphic>
          <a:graphicData uri="http://schemas.openxmlformats.org/drawingml/2006/table">
            <a:tbl>
              <a:tblPr>
                <a:tableStyleId>{10A1B5D5-9B99-4C35-A422-299274C87663}</a:tableStyleId>
              </a:tblPr>
              <a:tblGrid>
                <a:gridCol w="449957">
                  <a:extLst>
                    <a:ext uri="{9D8B030D-6E8A-4147-A177-3AD203B41FA5}">
                      <a16:colId xmlns:a16="http://schemas.microsoft.com/office/drawing/2014/main" val="646275292"/>
                    </a:ext>
                  </a:extLst>
                </a:gridCol>
                <a:gridCol w="4216429">
                  <a:extLst>
                    <a:ext uri="{9D8B030D-6E8A-4147-A177-3AD203B41FA5}">
                      <a16:colId xmlns:a16="http://schemas.microsoft.com/office/drawing/2014/main" val="1639588275"/>
                    </a:ext>
                  </a:extLst>
                </a:gridCol>
                <a:gridCol w="2283228">
                  <a:extLst>
                    <a:ext uri="{9D8B030D-6E8A-4147-A177-3AD203B41FA5}">
                      <a16:colId xmlns:a16="http://schemas.microsoft.com/office/drawing/2014/main" val="1524136321"/>
                    </a:ext>
                  </a:extLst>
                </a:gridCol>
                <a:gridCol w="731520">
                  <a:extLst>
                    <a:ext uri="{9D8B030D-6E8A-4147-A177-3AD203B41FA5}">
                      <a16:colId xmlns:a16="http://schemas.microsoft.com/office/drawing/2014/main" val="4123223659"/>
                    </a:ext>
                  </a:extLst>
                </a:gridCol>
                <a:gridCol w="731520">
                  <a:extLst>
                    <a:ext uri="{9D8B030D-6E8A-4147-A177-3AD203B41FA5}">
                      <a16:colId xmlns:a16="http://schemas.microsoft.com/office/drawing/2014/main" val="3058230660"/>
                    </a:ext>
                  </a:extLst>
                </a:gridCol>
                <a:gridCol w="665018">
                  <a:extLst>
                    <a:ext uri="{9D8B030D-6E8A-4147-A177-3AD203B41FA5}">
                      <a16:colId xmlns:a16="http://schemas.microsoft.com/office/drawing/2014/main" val="2730096520"/>
                    </a:ext>
                  </a:extLst>
                </a:gridCol>
                <a:gridCol w="1091738">
                  <a:extLst>
                    <a:ext uri="{9D8B030D-6E8A-4147-A177-3AD203B41FA5}">
                      <a16:colId xmlns:a16="http://schemas.microsoft.com/office/drawing/2014/main" val="510029172"/>
                    </a:ext>
                  </a:extLst>
                </a:gridCol>
                <a:gridCol w="1291244">
                  <a:extLst>
                    <a:ext uri="{9D8B030D-6E8A-4147-A177-3AD203B41FA5}">
                      <a16:colId xmlns:a16="http://schemas.microsoft.com/office/drawing/2014/main" val="986434925"/>
                    </a:ext>
                  </a:extLst>
                </a:gridCol>
              </a:tblGrid>
              <a:tr h="384151">
                <a:tc>
                  <a:txBody>
                    <a:bodyPr/>
                    <a:lstStyle/>
                    <a:p>
                      <a:pPr algn="ctr" fontAlgn="ctr"/>
                      <a:r>
                        <a:rPr lang="en-US" sz="1400" b="1" u="none" strike="noStrike" dirty="0" err="1">
                          <a:effectLst/>
                        </a:rPr>
                        <a:t>Sesi</a:t>
                      </a:r>
                      <a:endParaRPr lang="en-US" sz="1400" b="1" i="0" u="none" strike="noStrike" dirty="0">
                        <a:solidFill>
                          <a:srgbClr val="595959"/>
                        </a:solidFill>
                        <a:effectLst/>
                        <a:latin typeface="Calibri" panose="020F0502020204030204" pitchFamily="34" charset="0"/>
                      </a:endParaRPr>
                    </a:p>
                  </a:txBody>
                  <a:tcPr marL="2177" marR="2177" marT="2177" marB="0" anchor="ctr">
                    <a:solidFill>
                      <a:schemeClr val="accent6">
                        <a:lumMod val="20000"/>
                        <a:lumOff val="80000"/>
                      </a:schemeClr>
                    </a:solidFill>
                  </a:tcPr>
                </a:tc>
                <a:tc>
                  <a:txBody>
                    <a:bodyPr/>
                    <a:lstStyle/>
                    <a:p>
                      <a:pPr algn="ctr" fontAlgn="ctr"/>
                      <a:r>
                        <a:rPr lang="en-US" sz="1400" b="1" u="none" strike="noStrike" dirty="0">
                          <a:effectLst/>
                        </a:rPr>
                        <a:t>Keyword CPMK</a:t>
                      </a:r>
                      <a:endParaRPr lang="en-US" sz="1400" b="1" i="0" u="none" strike="noStrike" dirty="0">
                        <a:solidFill>
                          <a:srgbClr val="595959"/>
                        </a:solidFill>
                        <a:effectLst/>
                        <a:latin typeface="Calibri" panose="020F0502020204030204" pitchFamily="34" charset="0"/>
                      </a:endParaRPr>
                    </a:p>
                  </a:txBody>
                  <a:tcPr marL="2177" marR="2177" marT="2177" marB="0" anchor="ctr">
                    <a:solidFill>
                      <a:schemeClr val="accent6">
                        <a:lumMod val="20000"/>
                        <a:lumOff val="80000"/>
                      </a:schemeClr>
                    </a:solidFill>
                  </a:tcPr>
                </a:tc>
                <a:tc>
                  <a:txBody>
                    <a:bodyPr/>
                    <a:lstStyle/>
                    <a:p>
                      <a:pPr algn="ctr" fontAlgn="ctr"/>
                      <a:r>
                        <a:rPr lang="en-US" sz="1400" b="1" u="none" strike="noStrike" dirty="0" err="1">
                          <a:effectLst/>
                        </a:rPr>
                        <a:t>Metode</a:t>
                      </a:r>
                      <a:r>
                        <a:rPr lang="en-US" sz="1400" b="1" u="none" strike="noStrike" dirty="0">
                          <a:effectLst/>
                        </a:rPr>
                        <a:t> </a:t>
                      </a:r>
                      <a:r>
                        <a:rPr lang="en-US" sz="1400" b="1" u="none" strike="noStrike" dirty="0" err="1">
                          <a:effectLst/>
                        </a:rPr>
                        <a:t>Pembelajaran</a:t>
                      </a:r>
                      <a:r>
                        <a:rPr lang="en-US" sz="1400" b="1" u="none" strike="noStrike" dirty="0">
                          <a:effectLst/>
                        </a:rPr>
                        <a:t> </a:t>
                      </a:r>
                      <a:endParaRPr lang="en-US" sz="1400" b="1" i="0" u="none" strike="noStrike" dirty="0">
                        <a:solidFill>
                          <a:srgbClr val="595959"/>
                        </a:solidFill>
                        <a:effectLst/>
                        <a:latin typeface="Calibri" panose="020F0502020204030204" pitchFamily="34" charset="0"/>
                      </a:endParaRPr>
                    </a:p>
                  </a:txBody>
                  <a:tcPr marL="2177" marR="2177" marT="2177" marB="0" anchor="ctr">
                    <a:solidFill>
                      <a:schemeClr val="accent6">
                        <a:lumMod val="20000"/>
                        <a:lumOff val="80000"/>
                      </a:schemeClr>
                    </a:solidFill>
                  </a:tcPr>
                </a:tc>
                <a:tc>
                  <a:txBody>
                    <a:bodyPr/>
                    <a:lstStyle/>
                    <a:p>
                      <a:pPr algn="ctr" fontAlgn="ctr"/>
                      <a:r>
                        <a:rPr lang="en-US" sz="1400" b="1" u="none" strike="noStrike" dirty="0" err="1">
                          <a:effectLst/>
                        </a:rPr>
                        <a:t>sks</a:t>
                      </a:r>
                      <a:endParaRPr lang="en-US" sz="1400" b="1" i="0" u="none" strike="noStrike" dirty="0">
                        <a:solidFill>
                          <a:srgbClr val="595959"/>
                        </a:solidFill>
                        <a:effectLst/>
                        <a:latin typeface="Calibri" panose="020F0502020204030204" pitchFamily="34" charset="0"/>
                      </a:endParaRPr>
                    </a:p>
                  </a:txBody>
                  <a:tcPr marL="2177" marR="2177" marT="2177" marB="0" anchor="ctr">
                    <a:solidFill>
                      <a:schemeClr val="accent6">
                        <a:lumMod val="20000"/>
                        <a:lumOff val="80000"/>
                      </a:schemeClr>
                    </a:solidFill>
                  </a:tcPr>
                </a:tc>
                <a:tc>
                  <a:txBody>
                    <a:bodyPr/>
                    <a:lstStyle/>
                    <a:p>
                      <a:pPr algn="ctr" fontAlgn="ctr"/>
                      <a:r>
                        <a:rPr lang="en-US" sz="1400" b="1" u="none" strike="noStrike" dirty="0">
                          <a:effectLst/>
                        </a:rPr>
                        <a:t>HOTS</a:t>
                      </a:r>
                      <a:endParaRPr lang="en-US" sz="1400" b="1" i="0" u="none" strike="noStrike" dirty="0">
                        <a:solidFill>
                          <a:srgbClr val="595959"/>
                        </a:solidFill>
                        <a:effectLst/>
                        <a:latin typeface="Calibri" panose="020F0502020204030204" pitchFamily="34" charset="0"/>
                      </a:endParaRPr>
                    </a:p>
                  </a:txBody>
                  <a:tcPr marL="2177" marR="2177" marT="2177" marB="0" anchor="ctr">
                    <a:solidFill>
                      <a:schemeClr val="accent6">
                        <a:lumMod val="20000"/>
                        <a:lumOff val="80000"/>
                      </a:schemeClr>
                    </a:solidFill>
                  </a:tcPr>
                </a:tc>
                <a:tc>
                  <a:txBody>
                    <a:bodyPr/>
                    <a:lstStyle/>
                    <a:p>
                      <a:pPr algn="ctr" fontAlgn="ctr"/>
                      <a:r>
                        <a:rPr lang="en-US" sz="1400" b="1" u="none" strike="noStrike" dirty="0" err="1">
                          <a:effectLst/>
                        </a:rPr>
                        <a:t>Jumlah</a:t>
                      </a:r>
                      <a:r>
                        <a:rPr lang="en-US" sz="1400" b="1" u="none" strike="noStrike" dirty="0">
                          <a:effectLst/>
                        </a:rPr>
                        <a:t> </a:t>
                      </a:r>
                      <a:r>
                        <a:rPr lang="en-US" sz="1400" b="1" u="none" strike="noStrike" dirty="0" err="1">
                          <a:effectLst/>
                        </a:rPr>
                        <a:t>Kelas</a:t>
                      </a:r>
                      <a:endParaRPr lang="en-US" sz="1400" b="1" i="0" u="none" strike="noStrike" dirty="0">
                        <a:solidFill>
                          <a:srgbClr val="595959"/>
                        </a:solidFill>
                        <a:effectLst/>
                        <a:latin typeface="Calibri" panose="020F0502020204030204" pitchFamily="34" charset="0"/>
                      </a:endParaRPr>
                    </a:p>
                  </a:txBody>
                  <a:tcPr marL="2177" marR="2177" marT="2177" marB="0" anchor="ctr">
                    <a:solidFill>
                      <a:schemeClr val="accent6">
                        <a:lumMod val="20000"/>
                        <a:lumOff val="80000"/>
                      </a:schemeClr>
                    </a:solidFill>
                  </a:tcPr>
                </a:tc>
                <a:tc>
                  <a:txBody>
                    <a:bodyPr/>
                    <a:lstStyle/>
                    <a:p>
                      <a:pPr algn="ctr" fontAlgn="ctr"/>
                      <a:r>
                        <a:rPr lang="en-US" sz="1400" b="1" u="none" strike="noStrike" dirty="0">
                          <a:effectLst/>
                        </a:rPr>
                        <a:t>MP</a:t>
                      </a:r>
                      <a:endParaRPr lang="en-US" sz="1400" b="1" i="0" u="none" strike="noStrike" dirty="0">
                        <a:solidFill>
                          <a:srgbClr val="595959"/>
                        </a:solidFill>
                        <a:effectLst/>
                        <a:latin typeface="Calibri" panose="020F0502020204030204" pitchFamily="34" charset="0"/>
                      </a:endParaRPr>
                    </a:p>
                  </a:txBody>
                  <a:tcPr marL="2177" marR="2177" marT="2177" marB="0" anchor="ctr">
                    <a:solidFill>
                      <a:schemeClr val="accent6">
                        <a:lumMod val="20000"/>
                        <a:lumOff val="80000"/>
                      </a:schemeClr>
                    </a:solidFill>
                  </a:tcPr>
                </a:tc>
                <a:tc>
                  <a:txBody>
                    <a:bodyPr/>
                    <a:lstStyle/>
                    <a:p>
                      <a:pPr algn="ctr" fontAlgn="ctr"/>
                      <a:r>
                        <a:rPr lang="en-US" sz="1400" b="1" u="none" strike="noStrike" dirty="0" err="1">
                          <a:effectLst/>
                        </a:rPr>
                        <a:t>Pengajar</a:t>
                      </a:r>
                      <a:endParaRPr lang="en-US" sz="1400" b="1" i="0" u="none" strike="noStrike" dirty="0">
                        <a:solidFill>
                          <a:srgbClr val="595959"/>
                        </a:solidFill>
                        <a:effectLst/>
                        <a:latin typeface="Calibri" panose="020F0502020204030204" pitchFamily="34" charset="0"/>
                      </a:endParaRPr>
                    </a:p>
                  </a:txBody>
                  <a:tcPr marL="2177" marR="2177" marT="2177" marB="0" anchor="ctr">
                    <a:solidFill>
                      <a:schemeClr val="accent6">
                        <a:lumMod val="20000"/>
                        <a:lumOff val="80000"/>
                      </a:schemeClr>
                    </a:solidFill>
                  </a:tcPr>
                </a:tc>
                <a:extLst>
                  <a:ext uri="{0D108BD9-81ED-4DB2-BD59-A6C34878D82A}">
                    <a16:rowId xmlns:a16="http://schemas.microsoft.com/office/drawing/2014/main" val="910036431"/>
                  </a:ext>
                </a:extLst>
              </a:tr>
              <a:tr h="318663">
                <a:tc>
                  <a:txBody>
                    <a:bodyPr/>
                    <a:lstStyle/>
                    <a:p>
                      <a:pPr algn="ctr" fontAlgn="ctr"/>
                      <a:r>
                        <a:rPr lang="en-US" sz="1200" u="none" strike="noStrike" dirty="0">
                          <a:effectLst/>
                        </a:rPr>
                        <a:t>1</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l" fontAlgn="ctr"/>
                      <a:r>
                        <a:rPr lang="en-US" sz="1200" u="none" strike="noStrike" dirty="0" err="1">
                          <a:effectLst/>
                        </a:rPr>
                        <a:t>Mampu</a:t>
                      </a:r>
                      <a:r>
                        <a:rPr lang="en-US" sz="1200" u="none" strike="noStrike" dirty="0">
                          <a:effectLst/>
                        </a:rPr>
                        <a:t> </a:t>
                      </a:r>
                      <a:r>
                        <a:rPr lang="en-US" sz="1200" u="none" strike="noStrike" dirty="0" err="1">
                          <a:effectLst/>
                        </a:rPr>
                        <a:t>mendeskipsikan</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a:effectLst/>
                        </a:rPr>
                        <a:t>Lecture , </a:t>
                      </a:r>
                      <a:r>
                        <a:rPr lang="en-US" sz="1200" u="none" strike="noStrike" dirty="0" err="1">
                          <a:effectLst/>
                        </a:rPr>
                        <a:t>tanya</a:t>
                      </a:r>
                      <a:r>
                        <a:rPr lang="en-US" sz="1200" u="none" strike="noStrike" dirty="0">
                          <a:effectLst/>
                        </a:rPr>
                        <a:t> </a:t>
                      </a:r>
                      <a:r>
                        <a:rPr lang="en-US" sz="1200" u="none" strike="noStrike" dirty="0" err="1">
                          <a:effectLst/>
                        </a:rPr>
                        <a:t>jawab</a:t>
                      </a:r>
                      <a:r>
                        <a:rPr lang="en-US" sz="1200" u="none" strike="noStrike" dirty="0">
                          <a:effectLst/>
                        </a:rPr>
                        <a:t> </a:t>
                      </a:r>
                      <a:r>
                        <a:rPr lang="en-US" sz="1200" u="none" strike="noStrike" dirty="0" err="1">
                          <a:effectLst/>
                        </a:rPr>
                        <a:t>dan</a:t>
                      </a:r>
                      <a:r>
                        <a:rPr lang="en-US" sz="1200" u="none" strike="noStrike" dirty="0">
                          <a:effectLst/>
                        </a:rPr>
                        <a:t> </a:t>
                      </a:r>
                      <a:r>
                        <a:rPr lang="en-US" sz="1200" u="none" strike="noStrike" dirty="0" err="1">
                          <a:effectLst/>
                        </a:rPr>
                        <a:t>aplikasi</a:t>
                      </a:r>
                      <a:r>
                        <a:rPr lang="en-US" sz="1200" u="none" strike="noStrike" dirty="0">
                          <a:effectLst/>
                        </a:rPr>
                        <a:t> </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a:effectLst/>
                        </a:rPr>
                        <a:t>2</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HOTS 1</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1</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err="1" smtClean="0">
                          <a:effectLst/>
                        </a:rPr>
                        <a:t>Sinkronus</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Dosen 1</a:t>
                      </a:r>
                      <a:endParaRPr lang="en-US" sz="1200" b="0" i="0" u="none" strike="noStrike">
                        <a:solidFill>
                          <a:srgbClr val="595959"/>
                        </a:solidFill>
                        <a:effectLst/>
                        <a:latin typeface="Calibri" panose="020F0502020204030204" pitchFamily="34" charset="0"/>
                      </a:endParaRPr>
                    </a:p>
                  </a:txBody>
                  <a:tcPr marL="2177" marR="2177" marT="2177" marB="0" anchor="ctr"/>
                </a:tc>
                <a:extLst>
                  <a:ext uri="{0D108BD9-81ED-4DB2-BD59-A6C34878D82A}">
                    <a16:rowId xmlns:a16="http://schemas.microsoft.com/office/drawing/2014/main" val="1230792868"/>
                  </a:ext>
                </a:extLst>
              </a:tr>
              <a:tr h="318663">
                <a:tc>
                  <a:txBody>
                    <a:bodyPr/>
                    <a:lstStyle/>
                    <a:p>
                      <a:pPr algn="ctr" fontAlgn="ctr"/>
                      <a:r>
                        <a:rPr lang="en-US" sz="1200" u="none" strike="noStrike">
                          <a:effectLst/>
                        </a:rPr>
                        <a:t>2</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l" fontAlgn="ctr"/>
                      <a:r>
                        <a:rPr lang="en-US" sz="1200" u="none" strike="noStrike" dirty="0" err="1">
                          <a:effectLst/>
                        </a:rPr>
                        <a:t>Mampu</a:t>
                      </a:r>
                      <a:r>
                        <a:rPr lang="en-US" sz="1200" u="none" strike="noStrike" dirty="0">
                          <a:effectLst/>
                        </a:rPr>
                        <a:t> </a:t>
                      </a:r>
                      <a:r>
                        <a:rPr lang="en-US" sz="1200" u="none" strike="noStrike" dirty="0" err="1">
                          <a:effectLst/>
                        </a:rPr>
                        <a:t>berdiskusi</a:t>
                      </a:r>
                      <a:r>
                        <a:rPr lang="en-US" sz="1200" u="none" strike="noStrike" dirty="0">
                          <a:effectLst/>
                        </a:rPr>
                        <a:t> </a:t>
                      </a:r>
                      <a:r>
                        <a:rPr lang="en-US" sz="1200" u="none" strike="noStrike" dirty="0" err="1">
                          <a:effectLst/>
                        </a:rPr>
                        <a:t>dan</a:t>
                      </a:r>
                      <a:r>
                        <a:rPr lang="en-US" sz="1200" u="none" strike="noStrike" dirty="0">
                          <a:effectLst/>
                        </a:rPr>
                        <a:t> </a:t>
                      </a:r>
                      <a:r>
                        <a:rPr lang="en-US" sz="1200" u="none" strike="noStrike" dirty="0" err="1">
                          <a:effectLst/>
                        </a:rPr>
                        <a:t>menginterpretasikan</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a:effectLst/>
                        </a:rPr>
                        <a:t>Lecture , </a:t>
                      </a:r>
                      <a:r>
                        <a:rPr lang="en-US" sz="1200" u="none" strike="noStrike" dirty="0" err="1">
                          <a:effectLst/>
                        </a:rPr>
                        <a:t>tanya</a:t>
                      </a:r>
                      <a:r>
                        <a:rPr lang="en-US" sz="1200" u="none" strike="noStrike" dirty="0">
                          <a:effectLst/>
                        </a:rPr>
                        <a:t> </a:t>
                      </a:r>
                      <a:r>
                        <a:rPr lang="en-US" sz="1200" u="none" strike="noStrike" dirty="0" err="1">
                          <a:effectLst/>
                        </a:rPr>
                        <a:t>jawab</a:t>
                      </a:r>
                      <a:r>
                        <a:rPr lang="en-US" sz="1200" u="none" strike="noStrike" dirty="0">
                          <a:effectLst/>
                        </a:rPr>
                        <a:t> </a:t>
                      </a:r>
                      <a:r>
                        <a:rPr lang="en-US" sz="1200" u="none" strike="noStrike" dirty="0" err="1">
                          <a:effectLst/>
                        </a:rPr>
                        <a:t>dan</a:t>
                      </a:r>
                      <a:r>
                        <a:rPr lang="en-US" sz="1200" u="none" strike="noStrike" dirty="0">
                          <a:effectLst/>
                        </a:rPr>
                        <a:t> </a:t>
                      </a:r>
                      <a:r>
                        <a:rPr lang="en-US" sz="1200" u="none" strike="noStrike" dirty="0" err="1">
                          <a:effectLst/>
                        </a:rPr>
                        <a:t>aplikasi</a:t>
                      </a:r>
                      <a:r>
                        <a:rPr lang="en-US" sz="1200" u="none" strike="noStrike" dirty="0">
                          <a:effectLst/>
                        </a:rPr>
                        <a:t> </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2</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HOTS 1</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1</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err="1" smtClean="0">
                          <a:effectLst/>
                        </a:rPr>
                        <a:t>Sinkronus</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Dosen 1</a:t>
                      </a:r>
                      <a:endParaRPr lang="en-US" sz="1200" b="0" i="0" u="none" strike="noStrike">
                        <a:solidFill>
                          <a:srgbClr val="595959"/>
                        </a:solidFill>
                        <a:effectLst/>
                        <a:latin typeface="Calibri" panose="020F0502020204030204" pitchFamily="34" charset="0"/>
                      </a:endParaRPr>
                    </a:p>
                  </a:txBody>
                  <a:tcPr marL="2177" marR="2177" marT="2177" marB="0" anchor="ctr"/>
                </a:tc>
                <a:extLst>
                  <a:ext uri="{0D108BD9-81ED-4DB2-BD59-A6C34878D82A}">
                    <a16:rowId xmlns:a16="http://schemas.microsoft.com/office/drawing/2014/main" val="1112672883"/>
                  </a:ext>
                </a:extLst>
              </a:tr>
              <a:tr h="380740">
                <a:tc>
                  <a:txBody>
                    <a:bodyPr/>
                    <a:lstStyle/>
                    <a:p>
                      <a:pPr algn="ctr" fontAlgn="ctr"/>
                      <a:r>
                        <a:rPr lang="en-US" sz="1200" u="none" strike="noStrike" dirty="0">
                          <a:effectLst/>
                        </a:rPr>
                        <a:t>3</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l" fontAlgn="ctr"/>
                      <a:r>
                        <a:rPr lang="sv-SE" sz="1200" u="none" strike="noStrike" dirty="0">
                          <a:effectLst/>
                        </a:rPr>
                        <a:t>Mampu mengidentifikasi, menjelaskan dan mensintesis permasalahan Energi dalam Pengelolaan Lingkungan</a:t>
                      </a:r>
                      <a:endParaRPr lang="sv-SE"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a:effectLst/>
                        </a:rPr>
                        <a:t>Lecture </a:t>
                      </a:r>
                      <a:r>
                        <a:rPr lang="en-US" sz="1200" u="none" strike="noStrike" dirty="0" err="1">
                          <a:effectLst/>
                        </a:rPr>
                        <a:t>dan</a:t>
                      </a:r>
                      <a:r>
                        <a:rPr lang="en-US" sz="1200" u="none" strike="noStrike" dirty="0">
                          <a:effectLst/>
                        </a:rPr>
                        <a:t> </a:t>
                      </a:r>
                      <a:r>
                        <a:rPr lang="en-US" sz="1200" u="none" strike="noStrike" dirty="0" err="1">
                          <a:effectLst/>
                        </a:rPr>
                        <a:t>studi</a:t>
                      </a:r>
                      <a:r>
                        <a:rPr lang="en-US" sz="1200" u="none" strike="noStrike" dirty="0">
                          <a:effectLst/>
                        </a:rPr>
                        <a:t> </a:t>
                      </a:r>
                      <a:r>
                        <a:rPr lang="en-US" sz="1200" u="none" strike="noStrike" dirty="0" err="1">
                          <a:effectLst/>
                        </a:rPr>
                        <a:t>kasus</a:t>
                      </a:r>
                      <a:r>
                        <a:rPr lang="en-US" sz="1200" u="none" strike="noStrike" dirty="0">
                          <a:effectLst/>
                        </a:rPr>
                        <a:t> </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a:effectLst/>
                        </a:rPr>
                        <a:t>2</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a:effectLst/>
                        </a:rPr>
                        <a:t>HOTS 2</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1</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err="1" smtClean="0">
                          <a:effectLst/>
                        </a:rPr>
                        <a:t>Asinkronus</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Dosen 1</a:t>
                      </a:r>
                      <a:endParaRPr lang="en-US" sz="1200" b="0" i="0" u="none" strike="noStrike">
                        <a:solidFill>
                          <a:srgbClr val="595959"/>
                        </a:solidFill>
                        <a:effectLst/>
                        <a:latin typeface="Calibri" panose="020F0502020204030204" pitchFamily="34" charset="0"/>
                      </a:endParaRPr>
                    </a:p>
                  </a:txBody>
                  <a:tcPr marL="2177" marR="2177" marT="2177" marB="0" anchor="ctr"/>
                </a:tc>
                <a:extLst>
                  <a:ext uri="{0D108BD9-81ED-4DB2-BD59-A6C34878D82A}">
                    <a16:rowId xmlns:a16="http://schemas.microsoft.com/office/drawing/2014/main" val="1722542962"/>
                  </a:ext>
                </a:extLst>
              </a:tr>
              <a:tr h="329550">
                <a:tc>
                  <a:txBody>
                    <a:bodyPr/>
                    <a:lstStyle/>
                    <a:p>
                      <a:pPr algn="ctr" fontAlgn="ctr"/>
                      <a:r>
                        <a:rPr lang="en-US" sz="1200" u="none" strike="noStrike">
                          <a:effectLst/>
                        </a:rPr>
                        <a:t>4</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l" fontAlgn="ctr"/>
                      <a:r>
                        <a:rPr lang="en-US" sz="1200" u="none" strike="noStrike">
                          <a:effectLst/>
                        </a:rPr>
                        <a:t>Mampu menilai isu dan permasalahan Energi dalam Pengelolaan Lingkungan</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Lecture dan studi kasus </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2</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HOTS 2</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1</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smtClean="0">
                          <a:effectLst/>
                        </a:rPr>
                        <a:t>Luring</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Dosen 1</a:t>
                      </a:r>
                      <a:endParaRPr lang="en-US" sz="1200" b="0" i="0" u="none" strike="noStrike">
                        <a:solidFill>
                          <a:srgbClr val="595959"/>
                        </a:solidFill>
                        <a:effectLst/>
                        <a:latin typeface="Calibri" panose="020F0502020204030204" pitchFamily="34" charset="0"/>
                      </a:endParaRPr>
                    </a:p>
                  </a:txBody>
                  <a:tcPr marL="2177" marR="2177" marT="2177" marB="0" anchor="ctr"/>
                </a:tc>
                <a:extLst>
                  <a:ext uri="{0D108BD9-81ED-4DB2-BD59-A6C34878D82A}">
                    <a16:rowId xmlns:a16="http://schemas.microsoft.com/office/drawing/2014/main" val="21351858"/>
                  </a:ext>
                </a:extLst>
              </a:tr>
              <a:tr h="475308">
                <a:tc>
                  <a:txBody>
                    <a:bodyPr/>
                    <a:lstStyle/>
                    <a:p>
                      <a:pPr algn="ctr" fontAlgn="ctr"/>
                      <a:r>
                        <a:rPr lang="en-US" sz="1200" u="none" strike="noStrike">
                          <a:effectLst/>
                        </a:rPr>
                        <a:t>5</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l" fontAlgn="ctr"/>
                      <a:r>
                        <a:rPr lang="en-US" sz="1200" u="none" strike="noStrike" dirty="0" err="1">
                          <a:effectLst/>
                        </a:rPr>
                        <a:t>Mampu</a:t>
                      </a:r>
                      <a:r>
                        <a:rPr lang="en-US" sz="1200" u="none" strike="noStrike" dirty="0">
                          <a:effectLst/>
                        </a:rPr>
                        <a:t> </a:t>
                      </a:r>
                      <a:r>
                        <a:rPr lang="en-US" sz="1200" u="none" strike="noStrike" dirty="0" err="1">
                          <a:effectLst/>
                        </a:rPr>
                        <a:t>mengevaluasi</a:t>
                      </a:r>
                      <a:r>
                        <a:rPr lang="en-US" sz="1200" u="none" strike="noStrike" dirty="0">
                          <a:effectLst/>
                        </a:rPr>
                        <a:t> </a:t>
                      </a:r>
                      <a:r>
                        <a:rPr lang="en-US" sz="1200" u="none" strike="noStrike" dirty="0" err="1">
                          <a:effectLst/>
                        </a:rPr>
                        <a:t>dan</a:t>
                      </a:r>
                      <a:r>
                        <a:rPr lang="en-US" sz="1200" u="none" strike="noStrike" dirty="0">
                          <a:effectLst/>
                        </a:rPr>
                        <a:t> </a:t>
                      </a:r>
                      <a:r>
                        <a:rPr lang="en-US" sz="1200" u="none" strike="noStrike" dirty="0" err="1">
                          <a:effectLst/>
                        </a:rPr>
                        <a:t>membuat</a:t>
                      </a:r>
                      <a:r>
                        <a:rPr lang="en-US" sz="1200" u="none" strike="noStrike" dirty="0">
                          <a:effectLst/>
                        </a:rPr>
                        <a:t> </a:t>
                      </a:r>
                      <a:r>
                        <a:rPr lang="en-US" sz="1200" u="none" strike="noStrike" dirty="0" err="1">
                          <a:effectLst/>
                        </a:rPr>
                        <a:t>Rekomendasi</a:t>
                      </a:r>
                      <a:r>
                        <a:rPr lang="en-US" sz="1200" u="none" strike="noStrike" dirty="0">
                          <a:effectLst/>
                        </a:rPr>
                        <a:t> </a:t>
                      </a:r>
                      <a:r>
                        <a:rPr lang="en-US" sz="1200" u="none" strike="noStrike" dirty="0" err="1">
                          <a:effectLst/>
                        </a:rPr>
                        <a:t>Pengelolaan</a:t>
                      </a:r>
                      <a:r>
                        <a:rPr lang="en-US" sz="1200" u="none" strike="noStrike" dirty="0">
                          <a:effectLst/>
                        </a:rPr>
                        <a:t> </a:t>
                      </a:r>
                      <a:r>
                        <a:rPr lang="en-US" sz="1200" u="none" strike="noStrike" dirty="0" err="1">
                          <a:effectLst/>
                        </a:rPr>
                        <a:t>Energi</a:t>
                      </a:r>
                      <a:r>
                        <a:rPr lang="en-US" sz="1200" u="none" strike="noStrike" dirty="0">
                          <a:effectLst/>
                        </a:rPr>
                        <a:t> yang Ramah </a:t>
                      </a:r>
                      <a:r>
                        <a:rPr lang="en-US" sz="1200" u="none" strike="noStrike" dirty="0" err="1">
                          <a:effectLst/>
                        </a:rPr>
                        <a:t>Lingkungan</a:t>
                      </a:r>
                      <a:r>
                        <a:rPr lang="en-US" sz="1200" u="none" strike="noStrike" dirty="0">
                          <a:effectLst/>
                        </a:rPr>
                        <a:t> (+ </a:t>
                      </a:r>
                      <a:r>
                        <a:rPr lang="en-US" sz="1200" u="none" strike="noStrike" dirty="0" err="1">
                          <a:effectLst/>
                        </a:rPr>
                        <a:t>Evaluasi</a:t>
                      </a:r>
                      <a:r>
                        <a:rPr lang="en-US" sz="1200" u="none" strike="noStrike" dirty="0">
                          <a:effectLst/>
                        </a:rPr>
                        <a:t> </a:t>
                      </a:r>
                      <a:r>
                        <a:rPr lang="en-US" sz="1200" u="none" strike="noStrike" dirty="0" err="1">
                          <a:effectLst/>
                        </a:rPr>
                        <a:t>Sikap</a:t>
                      </a:r>
                      <a:r>
                        <a:rPr lang="en-US" sz="1200" u="none" strike="noStrike" dirty="0">
                          <a:effectLst/>
                        </a:rPr>
                        <a:t> -Peer Assessment)</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it-IT" sz="1200" u="none" strike="noStrike" dirty="0">
                          <a:effectLst/>
                        </a:rPr>
                        <a:t>Presentasi+ Diskusi + Evaluasi Sikap -Peer Assessment</a:t>
                      </a:r>
                      <a:endParaRPr lang="it-IT"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2</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HOTS 3</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1</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dirty="0" err="1" smtClean="0">
                          <a:effectLst/>
                        </a:rPr>
                        <a:t>Sinkronus</a:t>
                      </a:r>
                      <a:endParaRPr lang="en-US" sz="1200" u="none" strike="noStrike" dirty="0" smtClean="0">
                        <a:effectLst/>
                      </a:endParaRPr>
                    </a:p>
                    <a:p>
                      <a:pPr algn="ctr" fontAlgn="ct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Dosen 1</a:t>
                      </a:r>
                      <a:endParaRPr lang="en-US" sz="1200" b="0" i="0" u="none" strike="noStrike">
                        <a:solidFill>
                          <a:srgbClr val="595959"/>
                        </a:solidFill>
                        <a:effectLst/>
                        <a:latin typeface="Calibri" panose="020F0502020204030204" pitchFamily="34" charset="0"/>
                      </a:endParaRPr>
                    </a:p>
                  </a:txBody>
                  <a:tcPr marL="2177" marR="2177" marT="2177" marB="0" anchor="ctr"/>
                </a:tc>
                <a:extLst>
                  <a:ext uri="{0D108BD9-81ED-4DB2-BD59-A6C34878D82A}">
                    <a16:rowId xmlns:a16="http://schemas.microsoft.com/office/drawing/2014/main" val="2398453201"/>
                  </a:ext>
                </a:extLst>
              </a:tr>
              <a:tr h="318663">
                <a:tc>
                  <a:txBody>
                    <a:bodyPr/>
                    <a:lstStyle/>
                    <a:p>
                      <a:pPr algn="ctr" fontAlgn="ctr"/>
                      <a:r>
                        <a:rPr lang="en-US" sz="1200" u="none" strike="noStrike">
                          <a:effectLst/>
                        </a:rPr>
                        <a:t>6</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l" fontAlgn="ctr"/>
                      <a:r>
                        <a:rPr lang="en-US" sz="1200" u="none" strike="noStrike" dirty="0" err="1">
                          <a:effectLst/>
                        </a:rPr>
                        <a:t>Mampu</a:t>
                      </a:r>
                      <a:r>
                        <a:rPr lang="en-US" sz="1200" u="none" strike="noStrike" dirty="0">
                          <a:effectLst/>
                        </a:rPr>
                        <a:t> </a:t>
                      </a:r>
                      <a:r>
                        <a:rPr lang="en-US" sz="1200" u="none" strike="noStrike" dirty="0" err="1">
                          <a:effectLst/>
                        </a:rPr>
                        <a:t>mendeskipsikan</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Lecture , tanya jawab dan aplikasi </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2</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HOTS 1</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1</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err="1" smtClean="0">
                          <a:effectLst/>
                        </a:rPr>
                        <a:t>Sinkronus</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Dosen 2</a:t>
                      </a:r>
                      <a:endParaRPr lang="en-US" sz="1200" b="0" i="0" u="none" strike="noStrike">
                        <a:solidFill>
                          <a:srgbClr val="595959"/>
                        </a:solidFill>
                        <a:effectLst/>
                        <a:latin typeface="Calibri" panose="020F0502020204030204" pitchFamily="34" charset="0"/>
                      </a:endParaRPr>
                    </a:p>
                  </a:txBody>
                  <a:tcPr marL="2177" marR="2177" marT="2177" marB="0" anchor="ctr"/>
                </a:tc>
                <a:extLst>
                  <a:ext uri="{0D108BD9-81ED-4DB2-BD59-A6C34878D82A}">
                    <a16:rowId xmlns:a16="http://schemas.microsoft.com/office/drawing/2014/main" val="612062440"/>
                  </a:ext>
                </a:extLst>
              </a:tr>
              <a:tr h="318663">
                <a:tc>
                  <a:txBody>
                    <a:bodyPr/>
                    <a:lstStyle/>
                    <a:p>
                      <a:pPr algn="ctr" fontAlgn="ctr"/>
                      <a:r>
                        <a:rPr lang="en-US" sz="1200" u="none" strike="noStrike">
                          <a:effectLst/>
                        </a:rPr>
                        <a:t>7</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l" fontAlgn="ctr"/>
                      <a:r>
                        <a:rPr lang="en-US" sz="1200" u="none" strike="noStrike">
                          <a:effectLst/>
                        </a:rPr>
                        <a:t>Mampu berdiskusi dan menginterpretasikan</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Lecture , tanya jawab dan aplikasi </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2</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HOTS 1</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1</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err="1" smtClean="0">
                          <a:effectLst/>
                        </a:rPr>
                        <a:t>Sinkronus</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Dosen 2</a:t>
                      </a:r>
                      <a:endParaRPr lang="en-US" sz="1200" b="0" i="0" u="none" strike="noStrike">
                        <a:solidFill>
                          <a:srgbClr val="595959"/>
                        </a:solidFill>
                        <a:effectLst/>
                        <a:latin typeface="Calibri" panose="020F0502020204030204" pitchFamily="34" charset="0"/>
                      </a:endParaRPr>
                    </a:p>
                  </a:txBody>
                  <a:tcPr marL="2177" marR="2177" marT="2177" marB="0" anchor="ctr"/>
                </a:tc>
                <a:extLst>
                  <a:ext uri="{0D108BD9-81ED-4DB2-BD59-A6C34878D82A}">
                    <a16:rowId xmlns:a16="http://schemas.microsoft.com/office/drawing/2014/main" val="3674577338"/>
                  </a:ext>
                </a:extLst>
              </a:tr>
              <a:tr h="380740">
                <a:tc>
                  <a:txBody>
                    <a:bodyPr/>
                    <a:lstStyle/>
                    <a:p>
                      <a:pPr algn="ctr" fontAlgn="ctr"/>
                      <a:r>
                        <a:rPr lang="en-US" sz="1200" u="none" strike="noStrike">
                          <a:effectLst/>
                        </a:rPr>
                        <a:t>8</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l" fontAlgn="ctr"/>
                      <a:r>
                        <a:rPr lang="sv-SE" sz="1200" u="none" strike="noStrike" dirty="0">
                          <a:effectLst/>
                        </a:rPr>
                        <a:t>Mampu mengidentifikasi, menjelaskan dan mensintesis permasalahan Energi dalam Pengelolaan Lingkungan</a:t>
                      </a:r>
                      <a:endParaRPr lang="sv-SE"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Lecture dan studi kasus </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2</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HOTS 2</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1</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err="1" smtClean="0">
                          <a:effectLst/>
                        </a:rPr>
                        <a:t>Asinkronus</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Dosen 2</a:t>
                      </a:r>
                      <a:endParaRPr lang="en-US" sz="1200" b="0" i="0" u="none" strike="noStrike">
                        <a:solidFill>
                          <a:srgbClr val="595959"/>
                        </a:solidFill>
                        <a:effectLst/>
                        <a:latin typeface="Calibri" panose="020F0502020204030204" pitchFamily="34" charset="0"/>
                      </a:endParaRPr>
                    </a:p>
                  </a:txBody>
                  <a:tcPr marL="2177" marR="2177" marT="2177" marB="0" anchor="ctr"/>
                </a:tc>
                <a:extLst>
                  <a:ext uri="{0D108BD9-81ED-4DB2-BD59-A6C34878D82A}">
                    <a16:rowId xmlns:a16="http://schemas.microsoft.com/office/drawing/2014/main" val="2307778489"/>
                  </a:ext>
                </a:extLst>
              </a:tr>
              <a:tr h="329550">
                <a:tc>
                  <a:txBody>
                    <a:bodyPr/>
                    <a:lstStyle/>
                    <a:p>
                      <a:pPr algn="ctr" fontAlgn="ctr"/>
                      <a:r>
                        <a:rPr lang="en-US" sz="1200" u="none" strike="noStrike">
                          <a:effectLst/>
                        </a:rPr>
                        <a:t>9</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l" fontAlgn="ctr"/>
                      <a:r>
                        <a:rPr lang="en-US" sz="1200" u="none" strike="noStrike">
                          <a:effectLst/>
                        </a:rPr>
                        <a:t>Mampu menilai isu dan permasalahan Energi dalam Pengelolaan Lingkungan</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Lecture dan studi kasus </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2</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HOTS 2</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1</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smtClean="0">
                          <a:effectLst/>
                        </a:rPr>
                        <a:t>Luring</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err="1">
                          <a:effectLst/>
                        </a:rPr>
                        <a:t>Dosen</a:t>
                      </a:r>
                      <a:r>
                        <a:rPr lang="en-US" sz="1200" u="none" strike="noStrike" dirty="0">
                          <a:effectLst/>
                        </a:rPr>
                        <a:t> 2</a:t>
                      </a:r>
                      <a:endParaRPr lang="en-US" sz="1200" b="0" i="0" u="none" strike="noStrike" dirty="0">
                        <a:solidFill>
                          <a:srgbClr val="595959"/>
                        </a:solidFill>
                        <a:effectLst/>
                        <a:latin typeface="Calibri" panose="020F0502020204030204" pitchFamily="34" charset="0"/>
                      </a:endParaRPr>
                    </a:p>
                  </a:txBody>
                  <a:tcPr marL="2177" marR="2177" marT="2177" marB="0" anchor="ctr"/>
                </a:tc>
                <a:extLst>
                  <a:ext uri="{0D108BD9-81ED-4DB2-BD59-A6C34878D82A}">
                    <a16:rowId xmlns:a16="http://schemas.microsoft.com/office/drawing/2014/main" val="4129700047"/>
                  </a:ext>
                </a:extLst>
              </a:tr>
              <a:tr h="475308">
                <a:tc>
                  <a:txBody>
                    <a:bodyPr/>
                    <a:lstStyle/>
                    <a:p>
                      <a:pPr algn="ctr" fontAlgn="ctr"/>
                      <a:r>
                        <a:rPr lang="en-US" sz="1200" u="none" strike="noStrike">
                          <a:effectLst/>
                        </a:rPr>
                        <a:t>10</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l" fontAlgn="ctr"/>
                      <a:r>
                        <a:rPr lang="en-US" sz="1200" u="none" strike="noStrike" dirty="0" err="1">
                          <a:effectLst/>
                        </a:rPr>
                        <a:t>Mampu</a:t>
                      </a:r>
                      <a:r>
                        <a:rPr lang="en-US" sz="1200" u="none" strike="noStrike" dirty="0">
                          <a:effectLst/>
                        </a:rPr>
                        <a:t> </a:t>
                      </a:r>
                      <a:r>
                        <a:rPr lang="en-US" sz="1200" u="none" strike="noStrike" dirty="0" err="1">
                          <a:effectLst/>
                        </a:rPr>
                        <a:t>mengevaluasi</a:t>
                      </a:r>
                      <a:r>
                        <a:rPr lang="en-US" sz="1200" u="none" strike="noStrike" dirty="0">
                          <a:effectLst/>
                        </a:rPr>
                        <a:t> </a:t>
                      </a:r>
                      <a:r>
                        <a:rPr lang="en-US" sz="1200" u="none" strike="noStrike" dirty="0" err="1">
                          <a:effectLst/>
                        </a:rPr>
                        <a:t>dan</a:t>
                      </a:r>
                      <a:r>
                        <a:rPr lang="en-US" sz="1200" u="none" strike="noStrike" dirty="0">
                          <a:effectLst/>
                        </a:rPr>
                        <a:t> </a:t>
                      </a:r>
                      <a:r>
                        <a:rPr lang="en-US" sz="1200" u="none" strike="noStrike" dirty="0" err="1">
                          <a:effectLst/>
                        </a:rPr>
                        <a:t>membuat</a:t>
                      </a:r>
                      <a:r>
                        <a:rPr lang="en-US" sz="1200" u="none" strike="noStrike" dirty="0">
                          <a:effectLst/>
                        </a:rPr>
                        <a:t> </a:t>
                      </a:r>
                      <a:r>
                        <a:rPr lang="en-US" sz="1200" u="none" strike="noStrike" dirty="0" err="1">
                          <a:effectLst/>
                        </a:rPr>
                        <a:t>Rekomendasi</a:t>
                      </a:r>
                      <a:r>
                        <a:rPr lang="en-US" sz="1200" u="none" strike="noStrike" dirty="0">
                          <a:effectLst/>
                        </a:rPr>
                        <a:t> </a:t>
                      </a:r>
                      <a:r>
                        <a:rPr lang="en-US" sz="1200" u="none" strike="noStrike" dirty="0" err="1">
                          <a:effectLst/>
                        </a:rPr>
                        <a:t>Pengelolaan</a:t>
                      </a:r>
                      <a:r>
                        <a:rPr lang="en-US" sz="1200" u="none" strike="noStrike" dirty="0">
                          <a:effectLst/>
                        </a:rPr>
                        <a:t> </a:t>
                      </a:r>
                      <a:r>
                        <a:rPr lang="en-US" sz="1200" u="none" strike="noStrike" dirty="0" err="1">
                          <a:effectLst/>
                        </a:rPr>
                        <a:t>Energi</a:t>
                      </a:r>
                      <a:r>
                        <a:rPr lang="en-US" sz="1200" u="none" strike="noStrike" dirty="0">
                          <a:effectLst/>
                        </a:rPr>
                        <a:t> yang Ramah </a:t>
                      </a:r>
                      <a:r>
                        <a:rPr lang="en-US" sz="1200" u="none" strike="noStrike" dirty="0" err="1">
                          <a:effectLst/>
                        </a:rPr>
                        <a:t>Lingkungan</a:t>
                      </a:r>
                      <a:r>
                        <a:rPr lang="en-US" sz="1200" u="none" strike="noStrike" dirty="0">
                          <a:effectLst/>
                        </a:rPr>
                        <a:t> (+ </a:t>
                      </a:r>
                      <a:r>
                        <a:rPr lang="en-US" sz="1200" u="none" strike="noStrike" dirty="0" err="1">
                          <a:effectLst/>
                        </a:rPr>
                        <a:t>Evaluasi</a:t>
                      </a:r>
                      <a:r>
                        <a:rPr lang="en-US" sz="1200" u="none" strike="noStrike" dirty="0">
                          <a:effectLst/>
                        </a:rPr>
                        <a:t> </a:t>
                      </a:r>
                      <a:r>
                        <a:rPr lang="en-US" sz="1200" u="none" strike="noStrike" dirty="0" err="1">
                          <a:effectLst/>
                        </a:rPr>
                        <a:t>Sikap</a:t>
                      </a:r>
                      <a:r>
                        <a:rPr lang="en-US" sz="1200" u="none" strike="noStrike" dirty="0">
                          <a:effectLst/>
                        </a:rPr>
                        <a:t> -Peer Assessment)</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it-IT" sz="1200" u="none" strike="noStrike">
                          <a:effectLst/>
                        </a:rPr>
                        <a:t>Presentasi+ Diskusi + Evaluasi Sikap -Peer Assessment</a:t>
                      </a:r>
                      <a:endParaRPr lang="it-IT"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2</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HOTS 3</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1</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dirty="0" err="1" smtClean="0">
                          <a:effectLst/>
                        </a:rPr>
                        <a:t>Sinkronus</a:t>
                      </a:r>
                      <a:endParaRPr lang="en-US" sz="1200" b="0" i="0" u="none" strike="noStrike" dirty="0" smtClean="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err="1">
                          <a:effectLst/>
                        </a:rPr>
                        <a:t>Dosen</a:t>
                      </a:r>
                      <a:r>
                        <a:rPr lang="en-US" sz="1200" u="none" strike="noStrike" dirty="0">
                          <a:effectLst/>
                        </a:rPr>
                        <a:t> 2</a:t>
                      </a:r>
                      <a:endParaRPr lang="en-US" sz="1200" b="0" i="0" u="none" strike="noStrike" dirty="0">
                        <a:solidFill>
                          <a:srgbClr val="595959"/>
                        </a:solidFill>
                        <a:effectLst/>
                        <a:latin typeface="Calibri" panose="020F0502020204030204" pitchFamily="34" charset="0"/>
                      </a:endParaRPr>
                    </a:p>
                  </a:txBody>
                  <a:tcPr marL="2177" marR="2177" marT="2177" marB="0" anchor="ctr"/>
                </a:tc>
                <a:extLst>
                  <a:ext uri="{0D108BD9-81ED-4DB2-BD59-A6C34878D82A}">
                    <a16:rowId xmlns:a16="http://schemas.microsoft.com/office/drawing/2014/main" val="134131186"/>
                  </a:ext>
                </a:extLst>
              </a:tr>
              <a:tr h="318663">
                <a:tc>
                  <a:txBody>
                    <a:bodyPr/>
                    <a:lstStyle/>
                    <a:p>
                      <a:pPr algn="ctr" fontAlgn="ctr"/>
                      <a:r>
                        <a:rPr lang="en-US" sz="1200" u="none" strike="noStrike">
                          <a:effectLst/>
                        </a:rPr>
                        <a:t>11</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l" fontAlgn="ctr"/>
                      <a:r>
                        <a:rPr lang="en-US" sz="1200" u="none" strike="noStrike" dirty="0" err="1">
                          <a:effectLst/>
                        </a:rPr>
                        <a:t>Mampu</a:t>
                      </a:r>
                      <a:r>
                        <a:rPr lang="en-US" sz="1200" u="none" strike="noStrike" dirty="0">
                          <a:effectLst/>
                        </a:rPr>
                        <a:t> </a:t>
                      </a:r>
                      <a:r>
                        <a:rPr lang="en-US" sz="1200" u="none" strike="noStrike" dirty="0" err="1">
                          <a:effectLst/>
                        </a:rPr>
                        <a:t>mendeskipsikan</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a:effectLst/>
                        </a:rPr>
                        <a:t>Lecture , </a:t>
                      </a:r>
                      <a:r>
                        <a:rPr lang="en-US" sz="1200" u="none" strike="noStrike" dirty="0" err="1">
                          <a:effectLst/>
                        </a:rPr>
                        <a:t>tanya</a:t>
                      </a:r>
                      <a:r>
                        <a:rPr lang="en-US" sz="1200" u="none" strike="noStrike" dirty="0">
                          <a:effectLst/>
                        </a:rPr>
                        <a:t> </a:t>
                      </a:r>
                      <a:r>
                        <a:rPr lang="en-US" sz="1200" u="none" strike="noStrike" dirty="0" err="1">
                          <a:effectLst/>
                        </a:rPr>
                        <a:t>jawab</a:t>
                      </a:r>
                      <a:r>
                        <a:rPr lang="en-US" sz="1200" u="none" strike="noStrike" dirty="0">
                          <a:effectLst/>
                        </a:rPr>
                        <a:t> </a:t>
                      </a:r>
                      <a:r>
                        <a:rPr lang="en-US" sz="1200" u="none" strike="noStrike" dirty="0" err="1">
                          <a:effectLst/>
                        </a:rPr>
                        <a:t>dan</a:t>
                      </a:r>
                      <a:r>
                        <a:rPr lang="en-US" sz="1200" u="none" strike="noStrike" dirty="0">
                          <a:effectLst/>
                        </a:rPr>
                        <a:t> </a:t>
                      </a:r>
                      <a:r>
                        <a:rPr lang="en-US" sz="1200" u="none" strike="noStrike" dirty="0" err="1">
                          <a:effectLst/>
                        </a:rPr>
                        <a:t>aplikasi</a:t>
                      </a:r>
                      <a:r>
                        <a:rPr lang="en-US" sz="1200" u="none" strike="noStrike" dirty="0">
                          <a:effectLst/>
                        </a:rPr>
                        <a:t> </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2</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HOTS 1</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1</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err="1" smtClean="0">
                          <a:effectLst/>
                        </a:rPr>
                        <a:t>Sinkronus</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err="1">
                          <a:effectLst/>
                        </a:rPr>
                        <a:t>Dosen</a:t>
                      </a:r>
                      <a:r>
                        <a:rPr lang="en-US" sz="1200" u="none" strike="noStrike" dirty="0">
                          <a:effectLst/>
                        </a:rPr>
                        <a:t> 3</a:t>
                      </a:r>
                      <a:endParaRPr lang="en-US" sz="1200" b="0" i="0" u="none" strike="noStrike" dirty="0">
                        <a:solidFill>
                          <a:srgbClr val="595959"/>
                        </a:solidFill>
                        <a:effectLst/>
                        <a:latin typeface="Calibri" panose="020F0502020204030204" pitchFamily="34" charset="0"/>
                      </a:endParaRPr>
                    </a:p>
                  </a:txBody>
                  <a:tcPr marL="2177" marR="2177" marT="2177" marB="0" anchor="ctr"/>
                </a:tc>
                <a:extLst>
                  <a:ext uri="{0D108BD9-81ED-4DB2-BD59-A6C34878D82A}">
                    <a16:rowId xmlns:a16="http://schemas.microsoft.com/office/drawing/2014/main" val="1312073852"/>
                  </a:ext>
                </a:extLst>
              </a:tr>
              <a:tr h="318663">
                <a:tc>
                  <a:txBody>
                    <a:bodyPr/>
                    <a:lstStyle/>
                    <a:p>
                      <a:pPr algn="ctr" fontAlgn="ctr"/>
                      <a:r>
                        <a:rPr lang="en-US" sz="1200" u="none" strike="noStrike">
                          <a:effectLst/>
                        </a:rPr>
                        <a:t>12</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l" fontAlgn="ctr"/>
                      <a:r>
                        <a:rPr lang="en-US" sz="1200" u="none" strike="noStrike" dirty="0" err="1">
                          <a:effectLst/>
                        </a:rPr>
                        <a:t>Mampu</a:t>
                      </a:r>
                      <a:r>
                        <a:rPr lang="en-US" sz="1200" u="none" strike="noStrike" dirty="0">
                          <a:effectLst/>
                        </a:rPr>
                        <a:t> </a:t>
                      </a:r>
                      <a:r>
                        <a:rPr lang="en-US" sz="1200" u="none" strike="noStrike" dirty="0" err="1">
                          <a:effectLst/>
                        </a:rPr>
                        <a:t>berdiskusi</a:t>
                      </a:r>
                      <a:r>
                        <a:rPr lang="en-US" sz="1200" u="none" strike="noStrike" dirty="0">
                          <a:effectLst/>
                        </a:rPr>
                        <a:t> </a:t>
                      </a:r>
                      <a:r>
                        <a:rPr lang="en-US" sz="1200" u="none" strike="noStrike" dirty="0" err="1">
                          <a:effectLst/>
                        </a:rPr>
                        <a:t>dan</a:t>
                      </a:r>
                      <a:r>
                        <a:rPr lang="en-US" sz="1200" u="none" strike="noStrike" dirty="0">
                          <a:effectLst/>
                        </a:rPr>
                        <a:t> </a:t>
                      </a:r>
                      <a:r>
                        <a:rPr lang="en-US" sz="1200" u="none" strike="noStrike" dirty="0" err="1">
                          <a:effectLst/>
                        </a:rPr>
                        <a:t>menginterpretasikan</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a:effectLst/>
                        </a:rPr>
                        <a:t>Lecture , </a:t>
                      </a:r>
                      <a:r>
                        <a:rPr lang="en-US" sz="1200" u="none" strike="noStrike" dirty="0" err="1">
                          <a:effectLst/>
                        </a:rPr>
                        <a:t>tanya</a:t>
                      </a:r>
                      <a:r>
                        <a:rPr lang="en-US" sz="1200" u="none" strike="noStrike" dirty="0">
                          <a:effectLst/>
                        </a:rPr>
                        <a:t> </a:t>
                      </a:r>
                      <a:r>
                        <a:rPr lang="en-US" sz="1200" u="none" strike="noStrike" dirty="0" err="1">
                          <a:effectLst/>
                        </a:rPr>
                        <a:t>jawab</a:t>
                      </a:r>
                      <a:r>
                        <a:rPr lang="en-US" sz="1200" u="none" strike="noStrike" dirty="0">
                          <a:effectLst/>
                        </a:rPr>
                        <a:t> </a:t>
                      </a:r>
                      <a:r>
                        <a:rPr lang="en-US" sz="1200" u="none" strike="noStrike" dirty="0" err="1">
                          <a:effectLst/>
                        </a:rPr>
                        <a:t>dan</a:t>
                      </a:r>
                      <a:r>
                        <a:rPr lang="en-US" sz="1200" u="none" strike="noStrike" dirty="0">
                          <a:effectLst/>
                        </a:rPr>
                        <a:t> </a:t>
                      </a:r>
                      <a:r>
                        <a:rPr lang="en-US" sz="1200" u="none" strike="noStrike" dirty="0" err="1">
                          <a:effectLst/>
                        </a:rPr>
                        <a:t>aplikasi</a:t>
                      </a:r>
                      <a:r>
                        <a:rPr lang="en-US" sz="1200" u="none" strike="noStrike" dirty="0">
                          <a:effectLst/>
                        </a:rPr>
                        <a:t> </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2</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HOTS 1</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1</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err="1" smtClean="0">
                          <a:effectLst/>
                        </a:rPr>
                        <a:t>Sinkronus</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Dosen 3</a:t>
                      </a:r>
                      <a:endParaRPr lang="en-US" sz="1200" b="0" i="0" u="none" strike="noStrike">
                        <a:solidFill>
                          <a:srgbClr val="595959"/>
                        </a:solidFill>
                        <a:effectLst/>
                        <a:latin typeface="Calibri" panose="020F0502020204030204" pitchFamily="34" charset="0"/>
                      </a:endParaRPr>
                    </a:p>
                  </a:txBody>
                  <a:tcPr marL="2177" marR="2177" marT="2177" marB="0" anchor="ctr"/>
                </a:tc>
                <a:extLst>
                  <a:ext uri="{0D108BD9-81ED-4DB2-BD59-A6C34878D82A}">
                    <a16:rowId xmlns:a16="http://schemas.microsoft.com/office/drawing/2014/main" val="51563356"/>
                  </a:ext>
                </a:extLst>
              </a:tr>
              <a:tr h="380740">
                <a:tc>
                  <a:txBody>
                    <a:bodyPr/>
                    <a:lstStyle/>
                    <a:p>
                      <a:pPr algn="ctr" fontAlgn="ctr"/>
                      <a:r>
                        <a:rPr lang="en-US" sz="1200" u="none" strike="noStrike">
                          <a:effectLst/>
                        </a:rPr>
                        <a:t>13</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l" fontAlgn="ctr"/>
                      <a:r>
                        <a:rPr lang="sv-SE" sz="1200" u="none" strike="noStrike">
                          <a:effectLst/>
                        </a:rPr>
                        <a:t>Mampu mengidentifikasi, menjelaskan dan mensintesis permasalahan Energi dalam Pengelolaan Lingkungan</a:t>
                      </a:r>
                      <a:endParaRPr lang="sv-SE"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a:effectLst/>
                        </a:rPr>
                        <a:t>Lecture </a:t>
                      </a:r>
                      <a:r>
                        <a:rPr lang="en-US" sz="1200" u="none" strike="noStrike" dirty="0" err="1">
                          <a:effectLst/>
                        </a:rPr>
                        <a:t>dan</a:t>
                      </a:r>
                      <a:r>
                        <a:rPr lang="en-US" sz="1200" u="none" strike="noStrike" dirty="0">
                          <a:effectLst/>
                        </a:rPr>
                        <a:t> </a:t>
                      </a:r>
                      <a:r>
                        <a:rPr lang="en-US" sz="1200" u="none" strike="noStrike" dirty="0" err="1">
                          <a:effectLst/>
                        </a:rPr>
                        <a:t>studi</a:t>
                      </a:r>
                      <a:r>
                        <a:rPr lang="en-US" sz="1200" u="none" strike="noStrike" dirty="0">
                          <a:effectLst/>
                        </a:rPr>
                        <a:t> </a:t>
                      </a:r>
                      <a:r>
                        <a:rPr lang="en-US" sz="1200" u="none" strike="noStrike" dirty="0" err="1">
                          <a:effectLst/>
                        </a:rPr>
                        <a:t>kasus</a:t>
                      </a:r>
                      <a:r>
                        <a:rPr lang="en-US" sz="1200" u="none" strike="noStrike" dirty="0">
                          <a:effectLst/>
                        </a:rPr>
                        <a:t> </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2</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HOTS 2</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1</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err="1" smtClean="0">
                          <a:effectLst/>
                        </a:rPr>
                        <a:t>Asinkronus</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err="1">
                          <a:effectLst/>
                        </a:rPr>
                        <a:t>Dosen</a:t>
                      </a:r>
                      <a:r>
                        <a:rPr lang="en-US" sz="1200" u="none" strike="noStrike" dirty="0">
                          <a:effectLst/>
                        </a:rPr>
                        <a:t> 3</a:t>
                      </a:r>
                      <a:endParaRPr lang="en-US" sz="1200" b="0" i="0" u="none" strike="noStrike" dirty="0">
                        <a:solidFill>
                          <a:srgbClr val="595959"/>
                        </a:solidFill>
                        <a:effectLst/>
                        <a:latin typeface="Calibri" panose="020F0502020204030204" pitchFamily="34" charset="0"/>
                      </a:endParaRPr>
                    </a:p>
                  </a:txBody>
                  <a:tcPr marL="2177" marR="2177" marT="2177" marB="0" anchor="ctr"/>
                </a:tc>
                <a:extLst>
                  <a:ext uri="{0D108BD9-81ED-4DB2-BD59-A6C34878D82A}">
                    <a16:rowId xmlns:a16="http://schemas.microsoft.com/office/drawing/2014/main" val="1305460712"/>
                  </a:ext>
                </a:extLst>
              </a:tr>
              <a:tr h="329550">
                <a:tc>
                  <a:txBody>
                    <a:bodyPr/>
                    <a:lstStyle/>
                    <a:p>
                      <a:pPr algn="ctr" fontAlgn="ctr"/>
                      <a:r>
                        <a:rPr lang="en-US" sz="1200" u="none" strike="noStrike">
                          <a:effectLst/>
                        </a:rPr>
                        <a:t>14</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l" fontAlgn="ctr"/>
                      <a:r>
                        <a:rPr lang="en-US" sz="1200" u="none" strike="noStrike" dirty="0" err="1">
                          <a:effectLst/>
                        </a:rPr>
                        <a:t>Mampu</a:t>
                      </a:r>
                      <a:r>
                        <a:rPr lang="en-US" sz="1200" u="none" strike="noStrike" dirty="0">
                          <a:effectLst/>
                        </a:rPr>
                        <a:t> </a:t>
                      </a:r>
                      <a:r>
                        <a:rPr lang="en-US" sz="1200" u="none" strike="noStrike" dirty="0" err="1">
                          <a:effectLst/>
                        </a:rPr>
                        <a:t>menilai</a:t>
                      </a:r>
                      <a:r>
                        <a:rPr lang="en-US" sz="1200" u="none" strike="noStrike" dirty="0">
                          <a:effectLst/>
                        </a:rPr>
                        <a:t> </a:t>
                      </a:r>
                      <a:r>
                        <a:rPr lang="en-US" sz="1200" u="none" strike="noStrike" dirty="0" err="1">
                          <a:effectLst/>
                        </a:rPr>
                        <a:t>isu</a:t>
                      </a:r>
                      <a:r>
                        <a:rPr lang="en-US" sz="1200" u="none" strike="noStrike" dirty="0">
                          <a:effectLst/>
                        </a:rPr>
                        <a:t> </a:t>
                      </a:r>
                      <a:r>
                        <a:rPr lang="en-US" sz="1200" u="none" strike="noStrike" dirty="0" err="1">
                          <a:effectLst/>
                        </a:rPr>
                        <a:t>dan</a:t>
                      </a:r>
                      <a:r>
                        <a:rPr lang="en-US" sz="1200" u="none" strike="noStrike" dirty="0">
                          <a:effectLst/>
                        </a:rPr>
                        <a:t> </a:t>
                      </a:r>
                      <a:r>
                        <a:rPr lang="en-US" sz="1200" u="none" strike="noStrike" dirty="0" err="1">
                          <a:effectLst/>
                        </a:rPr>
                        <a:t>permasalahan</a:t>
                      </a:r>
                      <a:r>
                        <a:rPr lang="en-US" sz="1200" u="none" strike="noStrike" dirty="0">
                          <a:effectLst/>
                        </a:rPr>
                        <a:t> </a:t>
                      </a:r>
                      <a:r>
                        <a:rPr lang="en-US" sz="1200" u="none" strike="noStrike" dirty="0" err="1">
                          <a:effectLst/>
                        </a:rPr>
                        <a:t>Energi</a:t>
                      </a:r>
                      <a:r>
                        <a:rPr lang="en-US" sz="1200" u="none" strike="noStrike" dirty="0">
                          <a:effectLst/>
                        </a:rPr>
                        <a:t> </a:t>
                      </a:r>
                      <a:r>
                        <a:rPr lang="en-US" sz="1200" u="none" strike="noStrike" dirty="0" err="1">
                          <a:effectLst/>
                        </a:rPr>
                        <a:t>dalam</a:t>
                      </a:r>
                      <a:r>
                        <a:rPr lang="en-US" sz="1200" u="none" strike="noStrike" dirty="0">
                          <a:effectLst/>
                        </a:rPr>
                        <a:t> </a:t>
                      </a:r>
                      <a:r>
                        <a:rPr lang="en-US" sz="1200" u="none" strike="noStrike" dirty="0" err="1">
                          <a:effectLst/>
                        </a:rPr>
                        <a:t>Pengelolaan</a:t>
                      </a:r>
                      <a:r>
                        <a:rPr lang="en-US" sz="1200" u="none" strike="noStrike" dirty="0">
                          <a:effectLst/>
                        </a:rPr>
                        <a:t> </a:t>
                      </a:r>
                      <a:r>
                        <a:rPr lang="en-US" sz="1200" u="none" strike="noStrike" dirty="0" err="1">
                          <a:effectLst/>
                        </a:rPr>
                        <a:t>Lingkungan</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Lecture dan studi kasus </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2</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HOTS 2</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1</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smtClean="0">
                          <a:effectLst/>
                        </a:rPr>
                        <a:t>Luring</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err="1">
                          <a:effectLst/>
                        </a:rPr>
                        <a:t>Dosen</a:t>
                      </a:r>
                      <a:r>
                        <a:rPr lang="en-US" sz="1200" u="none" strike="noStrike" dirty="0">
                          <a:effectLst/>
                        </a:rPr>
                        <a:t> 3</a:t>
                      </a:r>
                      <a:endParaRPr lang="en-US" sz="1200" b="0" i="0" u="none" strike="noStrike" dirty="0">
                        <a:solidFill>
                          <a:srgbClr val="595959"/>
                        </a:solidFill>
                        <a:effectLst/>
                        <a:latin typeface="Calibri" panose="020F0502020204030204" pitchFamily="34" charset="0"/>
                      </a:endParaRPr>
                    </a:p>
                  </a:txBody>
                  <a:tcPr marL="2177" marR="2177" marT="2177" marB="0" anchor="ctr"/>
                </a:tc>
                <a:extLst>
                  <a:ext uri="{0D108BD9-81ED-4DB2-BD59-A6C34878D82A}">
                    <a16:rowId xmlns:a16="http://schemas.microsoft.com/office/drawing/2014/main" val="88021304"/>
                  </a:ext>
                </a:extLst>
              </a:tr>
              <a:tr h="475308">
                <a:tc>
                  <a:txBody>
                    <a:bodyPr/>
                    <a:lstStyle/>
                    <a:p>
                      <a:pPr algn="ctr" fontAlgn="ctr"/>
                      <a:r>
                        <a:rPr lang="en-US" sz="1200" u="none" strike="noStrike" dirty="0">
                          <a:effectLst/>
                        </a:rPr>
                        <a:t>15</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l" fontAlgn="ctr"/>
                      <a:r>
                        <a:rPr lang="en-US" sz="1200" u="none" strike="noStrike" dirty="0" err="1">
                          <a:effectLst/>
                        </a:rPr>
                        <a:t>Mampu</a:t>
                      </a:r>
                      <a:r>
                        <a:rPr lang="en-US" sz="1200" u="none" strike="noStrike" dirty="0">
                          <a:effectLst/>
                        </a:rPr>
                        <a:t> </a:t>
                      </a:r>
                      <a:r>
                        <a:rPr lang="en-US" sz="1200" u="none" strike="noStrike" dirty="0" err="1">
                          <a:effectLst/>
                        </a:rPr>
                        <a:t>mengevaluasi</a:t>
                      </a:r>
                      <a:r>
                        <a:rPr lang="en-US" sz="1200" u="none" strike="noStrike" dirty="0">
                          <a:effectLst/>
                        </a:rPr>
                        <a:t> </a:t>
                      </a:r>
                      <a:r>
                        <a:rPr lang="en-US" sz="1200" u="none" strike="noStrike" dirty="0" err="1">
                          <a:effectLst/>
                        </a:rPr>
                        <a:t>dan</a:t>
                      </a:r>
                      <a:r>
                        <a:rPr lang="en-US" sz="1200" u="none" strike="noStrike" dirty="0">
                          <a:effectLst/>
                        </a:rPr>
                        <a:t> </a:t>
                      </a:r>
                      <a:r>
                        <a:rPr lang="en-US" sz="1200" u="none" strike="noStrike" dirty="0" err="1">
                          <a:effectLst/>
                        </a:rPr>
                        <a:t>membuat</a:t>
                      </a:r>
                      <a:r>
                        <a:rPr lang="en-US" sz="1200" u="none" strike="noStrike" dirty="0">
                          <a:effectLst/>
                        </a:rPr>
                        <a:t> </a:t>
                      </a:r>
                      <a:r>
                        <a:rPr lang="en-US" sz="1200" u="none" strike="noStrike" dirty="0" err="1">
                          <a:effectLst/>
                        </a:rPr>
                        <a:t>Rekomendasi</a:t>
                      </a:r>
                      <a:r>
                        <a:rPr lang="en-US" sz="1200" u="none" strike="noStrike" dirty="0">
                          <a:effectLst/>
                        </a:rPr>
                        <a:t> </a:t>
                      </a:r>
                      <a:r>
                        <a:rPr lang="en-US" sz="1200" u="none" strike="noStrike" dirty="0" err="1">
                          <a:effectLst/>
                        </a:rPr>
                        <a:t>Pengelolaan</a:t>
                      </a:r>
                      <a:r>
                        <a:rPr lang="en-US" sz="1200" u="none" strike="noStrike" dirty="0">
                          <a:effectLst/>
                        </a:rPr>
                        <a:t> </a:t>
                      </a:r>
                      <a:r>
                        <a:rPr lang="en-US" sz="1200" u="none" strike="noStrike" dirty="0" err="1">
                          <a:effectLst/>
                        </a:rPr>
                        <a:t>Energi</a:t>
                      </a:r>
                      <a:r>
                        <a:rPr lang="en-US" sz="1200" u="none" strike="noStrike" dirty="0">
                          <a:effectLst/>
                        </a:rPr>
                        <a:t> yang Ramah </a:t>
                      </a:r>
                      <a:r>
                        <a:rPr lang="en-US" sz="1200" u="none" strike="noStrike" dirty="0" err="1">
                          <a:effectLst/>
                        </a:rPr>
                        <a:t>Lingkungan</a:t>
                      </a:r>
                      <a:r>
                        <a:rPr lang="en-US" sz="1200" u="none" strike="noStrike" dirty="0">
                          <a:effectLst/>
                        </a:rPr>
                        <a:t> (+ </a:t>
                      </a:r>
                      <a:r>
                        <a:rPr lang="en-US" sz="1200" u="none" strike="noStrike" dirty="0" err="1">
                          <a:effectLst/>
                        </a:rPr>
                        <a:t>Evaluasi</a:t>
                      </a:r>
                      <a:r>
                        <a:rPr lang="en-US" sz="1200" u="none" strike="noStrike" dirty="0">
                          <a:effectLst/>
                        </a:rPr>
                        <a:t> </a:t>
                      </a:r>
                      <a:r>
                        <a:rPr lang="en-US" sz="1200" u="none" strike="noStrike" dirty="0" err="1">
                          <a:effectLst/>
                        </a:rPr>
                        <a:t>Sikap</a:t>
                      </a:r>
                      <a:r>
                        <a:rPr lang="en-US" sz="1200" u="none" strike="noStrike" dirty="0">
                          <a:effectLst/>
                        </a:rPr>
                        <a:t> -Peer Assessment)</a:t>
                      </a:r>
                      <a:endParaRPr lang="en-US"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it-IT" sz="1200" u="none" strike="noStrike" dirty="0">
                          <a:effectLst/>
                        </a:rPr>
                        <a:t>Presentasi+ Diskusi + Evaluasi Sikap -Peer Assessment</a:t>
                      </a:r>
                      <a:endParaRPr lang="it-IT" sz="1200" b="0" i="0" u="none" strike="noStrike" dirty="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2</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HOTS 3</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a:effectLst/>
                        </a:rPr>
                        <a:t>1</a:t>
                      </a:r>
                      <a:endParaRPr lang="en-US" sz="1200" b="0" i="0" u="none" strike="noStrike">
                        <a:solidFill>
                          <a:srgbClr val="595959"/>
                        </a:solidFill>
                        <a:effectLst/>
                        <a:latin typeface="Calibri" panose="020F0502020204030204" pitchFamily="34" charset="0"/>
                      </a:endParaRPr>
                    </a:p>
                  </a:txBody>
                  <a:tcPr marL="2177" marR="2177" marT="2177"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dirty="0" err="1" smtClean="0">
                          <a:effectLst/>
                        </a:rPr>
                        <a:t>Sinkronus</a:t>
                      </a:r>
                      <a:endParaRPr lang="en-US" sz="1200" b="0" i="0" u="none" strike="noStrike" dirty="0" smtClean="0">
                        <a:solidFill>
                          <a:srgbClr val="595959"/>
                        </a:solidFill>
                        <a:effectLst/>
                        <a:latin typeface="Calibri" panose="020F0502020204030204" pitchFamily="34" charset="0"/>
                      </a:endParaRPr>
                    </a:p>
                  </a:txBody>
                  <a:tcPr marL="2177" marR="2177" marT="2177" marB="0" anchor="ctr"/>
                </a:tc>
                <a:tc>
                  <a:txBody>
                    <a:bodyPr/>
                    <a:lstStyle/>
                    <a:p>
                      <a:pPr algn="ctr" fontAlgn="ctr"/>
                      <a:r>
                        <a:rPr lang="en-US" sz="1200" u="none" strike="noStrike" dirty="0" err="1">
                          <a:effectLst/>
                        </a:rPr>
                        <a:t>Dosen</a:t>
                      </a:r>
                      <a:r>
                        <a:rPr lang="en-US" sz="1200" u="none" strike="noStrike" dirty="0">
                          <a:effectLst/>
                        </a:rPr>
                        <a:t> 3</a:t>
                      </a:r>
                      <a:endParaRPr lang="en-US" sz="1200" b="0" i="0" u="none" strike="noStrike" dirty="0">
                        <a:solidFill>
                          <a:srgbClr val="595959"/>
                        </a:solidFill>
                        <a:effectLst/>
                        <a:latin typeface="Calibri" panose="020F0502020204030204" pitchFamily="34" charset="0"/>
                      </a:endParaRPr>
                    </a:p>
                  </a:txBody>
                  <a:tcPr marL="2177" marR="2177" marT="2177" marB="0" anchor="ctr"/>
                </a:tc>
                <a:extLst>
                  <a:ext uri="{0D108BD9-81ED-4DB2-BD59-A6C34878D82A}">
                    <a16:rowId xmlns:a16="http://schemas.microsoft.com/office/drawing/2014/main" val="498338915"/>
                  </a:ext>
                </a:extLst>
              </a:tr>
            </a:tbl>
          </a:graphicData>
        </a:graphic>
      </p:graphicFrame>
      <p:sp>
        <p:nvSpPr>
          <p:cNvPr id="7" name="Title 2"/>
          <p:cNvSpPr txBox="1">
            <a:spLocks/>
          </p:cNvSpPr>
          <p:nvPr/>
        </p:nvSpPr>
        <p:spPr>
          <a:xfrm>
            <a:off x="410094" y="215496"/>
            <a:ext cx="10515600" cy="360853"/>
          </a:xfrm>
          <a:prstGeom prst="rect">
            <a:avLst/>
          </a:prstGeom>
        </p:spPr>
        <p:txBody>
          <a:bodyPr>
            <a:normAutofit fontScale="5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err="1" smtClean="0"/>
              <a:t>Contoh</a:t>
            </a:r>
            <a:r>
              <a:rPr lang="en-US" b="1" dirty="0" smtClean="0"/>
              <a:t> </a:t>
            </a:r>
            <a:r>
              <a:rPr lang="en-US" b="1" dirty="0" err="1" smtClean="0"/>
              <a:t>Rencana</a:t>
            </a:r>
            <a:r>
              <a:rPr lang="en-US" b="1" dirty="0" smtClean="0"/>
              <a:t> </a:t>
            </a:r>
            <a:r>
              <a:rPr lang="en-US" b="1" dirty="0" err="1" smtClean="0"/>
              <a:t>Pembelajaran</a:t>
            </a:r>
            <a:r>
              <a:rPr lang="en-US" b="1" dirty="0" smtClean="0"/>
              <a:t> </a:t>
            </a:r>
            <a:r>
              <a:rPr lang="en-US" b="1" dirty="0" err="1" smtClean="0"/>
              <a:t>Studi</a:t>
            </a:r>
            <a:endParaRPr lang="en-US" b="1" dirty="0"/>
          </a:p>
        </p:txBody>
      </p:sp>
    </p:spTree>
    <p:extLst>
      <p:ext uri="{BB962C8B-B14F-4D97-AF65-F5344CB8AC3E}">
        <p14:creationId xmlns:p14="http://schemas.microsoft.com/office/powerpoint/2010/main" val="17740617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242380783"/>
              </p:ext>
            </p:extLst>
          </p:nvPr>
        </p:nvGraphicFramePr>
        <p:xfrm>
          <a:off x="410094" y="1352203"/>
          <a:ext cx="11371812" cy="4809617"/>
        </p:xfrm>
        <a:graphic>
          <a:graphicData uri="http://schemas.openxmlformats.org/drawingml/2006/table">
            <a:tbl>
              <a:tblPr>
                <a:tableStyleId>{FABFCF23-3B69-468F-B69F-88F6DE6A72F2}</a:tableStyleId>
              </a:tblPr>
              <a:tblGrid>
                <a:gridCol w="7342910">
                  <a:extLst>
                    <a:ext uri="{9D8B030D-6E8A-4147-A177-3AD203B41FA5}">
                      <a16:colId xmlns:a16="http://schemas.microsoft.com/office/drawing/2014/main" val="1161733038"/>
                    </a:ext>
                  </a:extLst>
                </a:gridCol>
                <a:gridCol w="2715491">
                  <a:extLst>
                    <a:ext uri="{9D8B030D-6E8A-4147-A177-3AD203B41FA5}">
                      <a16:colId xmlns:a16="http://schemas.microsoft.com/office/drawing/2014/main" val="2940664197"/>
                    </a:ext>
                  </a:extLst>
                </a:gridCol>
                <a:gridCol w="1313411">
                  <a:extLst>
                    <a:ext uri="{9D8B030D-6E8A-4147-A177-3AD203B41FA5}">
                      <a16:colId xmlns:a16="http://schemas.microsoft.com/office/drawing/2014/main" val="1626929313"/>
                    </a:ext>
                  </a:extLst>
                </a:gridCol>
              </a:tblGrid>
              <a:tr h="231663">
                <a:tc>
                  <a:txBody>
                    <a:bodyPr/>
                    <a:lstStyle/>
                    <a:p>
                      <a:pPr algn="l" fontAlgn="b"/>
                      <a:r>
                        <a:rPr lang="en-US" sz="1800" b="1" dirty="0" smtClean="0">
                          <a:effectLst/>
                        </a:rPr>
                        <a:t>Description</a:t>
                      </a:r>
                      <a:endParaRPr lang="en-US" sz="1800" b="1" dirty="0">
                        <a:solidFill>
                          <a:srgbClr val="012A58"/>
                        </a:solidFill>
                        <a:effectLst/>
                      </a:endParaRPr>
                    </a:p>
                  </a:txBody>
                  <a:tcPr marL="16931" marR="16931" marT="8466" marB="8466" anchor="b">
                    <a:solidFill>
                      <a:schemeClr val="accent1">
                        <a:lumMod val="40000"/>
                        <a:lumOff val="60000"/>
                      </a:schemeClr>
                    </a:solidFill>
                  </a:tcPr>
                </a:tc>
                <a:tc>
                  <a:txBody>
                    <a:bodyPr/>
                    <a:lstStyle/>
                    <a:p>
                      <a:pPr algn="ctr" fontAlgn="b"/>
                      <a:r>
                        <a:rPr lang="en-US" sz="1800" b="1" dirty="0">
                          <a:effectLst/>
                        </a:rPr>
                        <a:t>Timing</a:t>
                      </a:r>
                      <a:endParaRPr lang="en-US" sz="1800" b="1" dirty="0">
                        <a:solidFill>
                          <a:srgbClr val="012A58"/>
                        </a:solidFill>
                        <a:effectLst/>
                      </a:endParaRPr>
                    </a:p>
                  </a:txBody>
                  <a:tcPr marL="16931" marR="16931" marT="8466" marB="8466" anchor="b">
                    <a:solidFill>
                      <a:schemeClr val="accent1">
                        <a:lumMod val="40000"/>
                        <a:lumOff val="60000"/>
                      </a:schemeClr>
                    </a:solidFill>
                  </a:tcPr>
                </a:tc>
                <a:tc>
                  <a:txBody>
                    <a:bodyPr/>
                    <a:lstStyle/>
                    <a:p>
                      <a:pPr algn="ctr" fontAlgn="b"/>
                      <a:r>
                        <a:rPr lang="en-US" sz="1800" b="1" dirty="0">
                          <a:effectLst/>
                        </a:rPr>
                        <a:t>Percentage</a:t>
                      </a:r>
                      <a:endParaRPr lang="en-US" sz="1800" b="1" dirty="0">
                        <a:solidFill>
                          <a:srgbClr val="012A58"/>
                        </a:solidFill>
                        <a:effectLst/>
                      </a:endParaRPr>
                    </a:p>
                  </a:txBody>
                  <a:tcPr marL="16931" marR="16931" marT="8466" marB="8466" anchor="b">
                    <a:solidFill>
                      <a:schemeClr val="accent1">
                        <a:lumMod val="40000"/>
                        <a:lumOff val="60000"/>
                      </a:schemeClr>
                    </a:solidFill>
                  </a:tcPr>
                </a:tc>
                <a:extLst>
                  <a:ext uri="{0D108BD9-81ED-4DB2-BD59-A6C34878D82A}">
                    <a16:rowId xmlns:a16="http://schemas.microsoft.com/office/drawing/2014/main" val="2979774357"/>
                  </a:ext>
                </a:extLst>
              </a:tr>
              <a:tr h="961882">
                <a:tc>
                  <a:txBody>
                    <a:bodyPr/>
                    <a:lstStyle/>
                    <a:p>
                      <a:pPr algn="l" fontAlgn="t"/>
                      <a:r>
                        <a:rPr lang="en-US" sz="1400" dirty="0">
                          <a:effectLst/>
                        </a:rPr>
                        <a:t>An individual manuscript on a 'hot topic' in environmental change (up to 1500 words) written in a short scientific </a:t>
                      </a:r>
                      <a:r>
                        <a:rPr lang="en-US" sz="1400" dirty="0" smtClean="0">
                          <a:effectLst/>
                        </a:rPr>
                        <a:t>format</a:t>
                      </a:r>
                      <a:endParaRPr lang="en-US" sz="1400" dirty="0">
                        <a:effectLst/>
                      </a:endParaRPr>
                    </a:p>
                    <a:p>
                      <a:pPr marL="449263" indent="0" algn="l" fontAlgn="t">
                        <a:buFont typeface="Arial" panose="020B0604020202020204" pitchFamily="34" charset="0"/>
                        <a:buChar char="•"/>
                      </a:pPr>
                      <a:r>
                        <a:rPr lang="en-US" sz="1400" dirty="0" smtClean="0">
                          <a:effectLst/>
                        </a:rPr>
                        <a:t>  1500 </a:t>
                      </a:r>
                      <a:r>
                        <a:rPr lang="en-US" sz="1400" dirty="0">
                          <a:effectLst/>
                        </a:rPr>
                        <a:t>words</a:t>
                      </a:r>
                    </a:p>
                  </a:txBody>
                  <a:tcPr marL="16931" marR="16931" marT="8466" marB="8466"/>
                </a:tc>
                <a:tc>
                  <a:txBody>
                    <a:bodyPr/>
                    <a:lstStyle/>
                    <a:p>
                      <a:pPr algn="ctr" fontAlgn="t"/>
                      <a:r>
                        <a:rPr lang="en-US" sz="1400" dirty="0">
                          <a:effectLst/>
                        </a:rPr>
                        <a:t>From Week 3 to Week 6</a:t>
                      </a:r>
                    </a:p>
                  </a:txBody>
                  <a:tcPr marL="16931" marR="16931" marT="8466" marB="8466"/>
                </a:tc>
                <a:tc>
                  <a:txBody>
                    <a:bodyPr/>
                    <a:lstStyle/>
                    <a:p>
                      <a:pPr algn="ctr" fontAlgn="t"/>
                      <a:r>
                        <a:rPr lang="en-US" sz="1400" dirty="0">
                          <a:effectLst/>
                        </a:rPr>
                        <a:t>25%</a:t>
                      </a:r>
                    </a:p>
                  </a:txBody>
                  <a:tcPr marL="16931" marR="16931" marT="8466" marB="8466"/>
                </a:tc>
                <a:extLst>
                  <a:ext uri="{0D108BD9-81ED-4DB2-BD59-A6C34878D82A}">
                    <a16:rowId xmlns:a16="http://schemas.microsoft.com/office/drawing/2014/main" val="4222507877"/>
                  </a:ext>
                </a:extLst>
              </a:tr>
              <a:tr h="655728">
                <a:tc>
                  <a:txBody>
                    <a:bodyPr/>
                    <a:lstStyle/>
                    <a:p>
                      <a:pPr algn="l" fontAlgn="t"/>
                      <a:r>
                        <a:rPr lang="en-US" sz="1400" dirty="0">
                          <a:effectLst/>
                        </a:rPr>
                        <a:t>One peer-review of up to 600 words of another student's manuscript (randomly allocated)</a:t>
                      </a:r>
                    </a:p>
                    <a:p>
                      <a:pPr marL="449263" indent="0" algn="l" fontAlgn="t">
                        <a:buFont typeface="Arial" panose="020B0604020202020204" pitchFamily="34" charset="0"/>
                        <a:buChar char="•"/>
                      </a:pPr>
                      <a:r>
                        <a:rPr lang="en-US" sz="1400" dirty="0" smtClean="0">
                          <a:effectLst/>
                        </a:rPr>
                        <a:t>  600 </a:t>
                      </a:r>
                      <a:r>
                        <a:rPr lang="en-US" sz="1400" dirty="0">
                          <a:effectLst/>
                        </a:rPr>
                        <a:t>words</a:t>
                      </a:r>
                    </a:p>
                  </a:txBody>
                  <a:tcPr marL="16931" marR="16931" marT="8466" marB="8466"/>
                </a:tc>
                <a:tc>
                  <a:txBody>
                    <a:bodyPr/>
                    <a:lstStyle/>
                    <a:p>
                      <a:pPr algn="ctr" fontAlgn="t"/>
                      <a:r>
                        <a:rPr lang="en-US" sz="1400" dirty="0">
                          <a:effectLst/>
                        </a:rPr>
                        <a:t>From Week 5 to Week 10</a:t>
                      </a:r>
                    </a:p>
                  </a:txBody>
                  <a:tcPr marL="16931" marR="16931" marT="8466" marB="8466"/>
                </a:tc>
                <a:tc>
                  <a:txBody>
                    <a:bodyPr/>
                    <a:lstStyle/>
                    <a:p>
                      <a:pPr algn="ctr" fontAlgn="t"/>
                      <a:r>
                        <a:rPr lang="en-US" sz="1400" dirty="0">
                          <a:effectLst/>
                        </a:rPr>
                        <a:t>10%</a:t>
                      </a:r>
                    </a:p>
                  </a:txBody>
                  <a:tcPr marL="16931" marR="16931" marT="8466" marB="8466"/>
                </a:tc>
                <a:extLst>
                  <a:ext uri="{0D108BD9-81ED-4DB2-BD59-A6C34878D82A}">
                    <a16:rowId xmlns:a16="http://schemas.microsoft.com/office/drawing/2014/main" val="120083599"/>
                  </a:ext>
                </a:extLst>
              </a:tr>
              <a:tr h="490756">
                <a:tc>
                  <a:txBody>
                    <a:bodyPr/>
                    <a:lstStyle/>
                    <a:p>
                      <a:pPr algn="l" fontAlgn="t"/>
                      <a:r>
                        <a:rPr lang="en-US" sz="1400" dirty="0" err="1">
                          <a:effectLst/>
                        </a:rPr>
                        <a:t>Finalisation</a:t>
                      </a:r>
                      <a:r>
                        <a:rPr lang="en-US" sz="1400" dirty="0">
                          <a:effectLst/>
                        </a:rPr>
                        <a:t> of manuscript in light of review and feedback; cover letter to editor</a:t>
                      </a:r>
                    </a:p>
                  </a:txBody>
                  <a:tcPr marL="16931" marR="16931" marT="8466" marB="8466"/>
                </a:tc>
                <a:tc>
                  <a:txBody>
                    <a:bodyPr/>
                    <a:lstStyle/>
                    <a:p>
                      <a:pPr algn="ctr" fontAlgn="t"/>
                      <a:r>
                        <a:rPr lang="en-US" sz="1400" dirty="0">
                          <a:effectLst/>
                        </a:rPr>
                        <a:t>From Week 10 to Week 12</a:t>
                      </a:r>
                    </a:p>
                  </a:txBody>
                  <a:tcPr marL="16931" marR="16931" marT="8466" marB="8466"/>
                </a:tc>
                <a:tc>
                  <a:txBody>
                    <a:bodyPr/>
                    <a:lstStyle/>
                    <a:p>
                      <a:pPr algn="ctr" fontAlgn="t"/>
                      <a:r>
                        <a:rPr lang="en-US" sz="1400">
                          <a:effectLst/>
                        </a:rPr>
                        <a:t>5%</a:t>
                      </a:r>
                    </a:p>
                  </a:txBody>
                  <a:tcPr marL="16931" marR="16931" marT="8466" marB="8466"/>
                </a:tc>
                <a:extLst>
                  <a:ext uri="{0D108BD9-81ED-4DB2-BD59-A6C34878D82A}">
                    <a16:rowId xmlns:a16="http://schemas.microsoft.com/office/drawing/2014/main" val="479357403"/>
                  </a:ext>
                </a:extLst>
              </a:tr>
              <a:tr h="840974">
                <a:tc>
                  <a:txBody>
                    <a:bodyPr/>
                    <a:lstStyle/>
                    <a:p>
                      <a:pPr algn="l" fontAlgn="t"/>
                      <a:r>
                        <a:rPr lang="en-US" sz="1400" dirty="0">
                          <a:effectLst/>
                        </a:rPr>
                        <a:t>An individually-assessed group presentation during the student symposium. Each student within a group will develop and deliver a 5-10 minute presentation contributing to the given topic</a:t>
                      </a:r>
                    </a:p>
                    <a:p>
                      <a:pPr marL="449263" indent="0" algn="l" fontAlgn="t">
                        <a:buFont typeface="Arial" panose="020B0604020202020204" pitchFamily="34" charset="0"/>
                        <a:buChar char="•"/>
                      </a:pPr>
                      <a:r>
                        <a:rPr lang="en-US" sz="1400" dirty="0" smtClean="0">
                          <a:effectLst/>
                        </a:rPr>
                        <a:t>  5-10 </a:t>
                      </a:r>
                      <a:r>
                        <a:rPr lang="en-US" sz="1400" dirty="0">
                          <a:effectLst/>
                        </a:rPr>
                        <a:t>minutes (each)</a:t>
                      </a:r>
                    </a:p>
                  </a:txBody>
                  <a:tcPr marL="16931" marR="16931" marT="8466" marB="8466"/>
                </a:tc>
                <a:tc>
                  <a:txBody>
                    <a:bodyPr/>
                    <a:lstStyle/>
                    <a:p>
                      <a:pPr algn="ctr" fontAlgn="t"/>
                      <a:r>
                        <a:rPr lang="en-US" sz="1400" dirty="0">
                          <a:effectLst/>
                        </a:rPr>
                        <a:t>From Week 5 to Week 10</a:t>
                      </a:r>
                    </a:p>
                  </a:txBody>
                  <a:tcPr marL="16931" marR="16931" marT="8466" marB="8466"/>
                </a:tc>
                <a:tc>
                  <a:txBody>
                    <a:bodyPr/>
                    <a:lstStyle/>
                    <a:p>
                      <a:pPr algn="ctr" fontAlgn="t"/>
                      <a:r>
                        <a:rPr lang="en-US" sz="1400" dirty="0">
                          <a:effectLst/>
                        </a:rPr>
                        <a:t>20%</a:t>
                      </a:r>
                    </a:p>
                  </a:txBody>
                  <a:tcPr marL="16931" marR="16931" marT="8466" marB="8466"/>
                </a:tc>
                <a:extLst>
                  <a:ext uri="{0D108BD9-81ED-4DB2-BD59-A6C34878D82A}">
                    <a16:rowId xmlns:a16="http://schemas.microsoft.com/office/drawing/2014/main" val="1806218865"/>
                  </a:ext>
                </a:extLst>
              </a:tr>
              <a:tr h="399011">
                <a:tc>
                  <a:txBody>
                    <a:bodyPr/>
                    <a:lstStyle/>
                    <a:p>
                      <a:pPr algn="l" fontAlgn="t"/>
                      <a:r>
                        <a:rPr lang="en-US" sz="1400">
                          <a:effectLst/>
                        </a:rPr>
                        <a:t>Symposium participation</a:t>
                      </a:r>
                    </a:p>
                  </a:txBody>
                  <a:tcPr marL="16931" marR="16931" marT="8466" marB="8466"/>
                </a:tc>
                <a:tc>
                  <a:txBody>
                    <a:bodyPr/>
                    <a:lstStyle/>
                    <a:p>
                      <a:pPr algn="ctr" fontAlgn="t"/>
                      <a:r>
                        <a:rPr lang="en-US" sz="1400" dirty="0">
                          <a:effectLst/>
                        </a:rPr>
                        <a:t>From Week 5 to Week 10</a:t>
                      </a:r>
                    </a:p>
                  </a:txBody>
                  <a:tcPr marL="16931" marR="16931" marT="8466" marB="8466"/>
                </a:tc>
                <a:tc>
                  <a:txBody>
                    <a:bodyPr/>
                    <a:lstStyle/>
                    <a:p>
                      <a:pPr algn="ctr" fontAlgn="t"/>
                      <a:r>
                        <a:rPr lang="en-US" sz="1400" dirty="0">
                          <a:effectLst/>
                        </a:rPr>
                        <a:t>5%</a:t>
                      </a:r>
                    </a:p>
                  </a:txBody>
                  <a:tcPr marL="16931" marR="16931" marT="8466" marB="8466"/>
                </a:tc>
                <a:extLst>
                  <a:ext uri="{0D108BD9-81ED-4DB2-BD59-A6C34878D82A}">
                    <a16:rowId xmlns:a16="http://schemas.microsoft.com/office/drawing/2014/main" val="1887775375"/>
                  </a:ext>
                </a:extLst>
              </a:tr>
              <a:tr h="443696">
                <a:tc>
                  <a:txBody>
                    <a:bodyPr/>
                    <a:lstStyle/>
                    <a:p>
                      <a:pPr algn="l" fontAlgn="t"/>
                      <a:r>
                        <a:rPr lang="en-US" sz="1400">
                          <a:effectLst/>
                        </a:rPr>
                        <a:t>Participation in class discussions (3), scattered throughout semester</a:t>
                      </a:r>
                    </a:p>
                  </a:txBody>
                  <a:tcPr marL="16931" marR="16931" marT="8466" marB="8466"/>
                </a:tc>
                <a:tc>
                  <a:txBody>
                    <a:bodyPr/>
                    <a:lstStyle/>
                    <a:p>
                      <a:pPr algn="ctr" fontAlgn="t"/>
                      <a:r>
                        <a:rPr lang="en-US" sz="1400" dirty="0">
                          <a:effectLst/>
                        </a:rPr>
                        <a:t>Throughout the teaching period</a:t>
                      </a:r>
                    </a:p>
                  </a:txBody>
                  <a:tcPr marL="16931" marR="16931" marT="8466" marB="8466"/>
                </a:tc>
                <a:tc>
                  <a:txBody>
                    <a:bodyPr/>
                    <a:lstStyle/>
                    <a:p>
                      <a:pPr algn="ctr" fontAlgn="t"/>
                      <a:r>
                        <a:rPr lang="en-US" sz="1400" dirty="0">
                          <a:effectLst/>
                        </a:rPr>
                        <a:t>5%</a:t>
                      </a:r>
                    </a:p>
                  </a:txBody>
                  <a:tcPr marL="16931" marR="16931" marT="8466" marB="8466"/>
                </a:tc>
                <a:extLst>
                  <a:ext uri="{0D108BD9-81ED-4DB2-BD59-A6C34878D82A}">
                    <a16:rowId xmlns:a16="http://schemas.microsoft.com/office/drawing/2014/main" val="312323238"/>
                  </a:ext>
                </a:extLst>
              </a:tr>
              <a:tr h="726318">
                <a:tc>
                  <a:txBody>
                    <a:bodyPr/>
                    <a:lstStyle/>
                    <a:p>
                      <a:pPr algn="l" fontAlgn="t"/>
                      <a:r>
                        <a:rPr lang="en-US" sz="1400" dirty="0">
                          <a:effectLst/>
                        </a:rPr>
                        <a:t>A take-home exam (up to 2500 words) at the end of semester due during exam period</a:t>
                      </a:r>
                    </a:p>
                    <a:p>
                      <a:pPr marL="449263" indent="0" algn="l" fontAlgn="t">
                        <a:buFont typeface="Arial" panose="020B0604020202020204" pitchFamily="34" charset="0"/>
                        <a:buChar char="•"/>
                      </a:pPr>
                      <a:r>
                        <a:rPr lang="en-US" sz="1400" dirty="0" smtClean="0">
                          <a:effectLst/>
                        </a:rPr>
                        <a:t>  2500 </a:t>
                      </a:r>
                      <a:r>
                        <a:rPr lang="en-US" sz="1400" dirty="0">
                          <a:effectLst/>
                        </a:rPr>
                        <a:t>words</a:t>
                      </a:r>
                    </a:p>
                  </a:txBody>
                  <a:tcPr marL="16931" marR="16931" marT="8466" marB="8466"/>
                </a:tc>
                <a:tc>
                  <a:txBody>
                    <a:bodyPr/>
                    <a:lstStyle/>
                    <a:p>
                      <a:pPr algn="ctr" fontAlgn="t"/>
                      <a:r>
                        <a:rPr lang="en-US" sz="1400" dirty="0">
                          <a:effectLst/>
                        </a:rPr>
                        <a:t>During the examination period</a:t>
                      </a:r>
                    </a:p>
                  </a:txBody>
                  <a:tcPr marL="16931" marR="16931" marT="8466" marB="8466"/>
                </a:tc>
                <a:tc>
                  <a:txBody>
                    <a:bodyPr/>
                    <a:lstStyle/>
                    <a:p>
                      <a:pPr algn="ctr" fontAlgn="t"/>
                      <a:r>
                        <a:rPr lang="en-US" sz="1400" dirty="0">
                          <a:effectLst/>
                        </a:rPr>
                        <a:t>30%</a:t>
                      </a:r>
                    </a:p>
                  </a:txBody>
                  <a:tcPr marL="16931" marR="16931" marT="8466" marB="8466"/>
                </a:tc>
                <a:extLst>
                  <a:ext uri="{0D108BD9-81ED-4DB2-BD59-A6C34878D82A}">
                    <a16:rowId xmlns:a16="http://schemas.microsoft.com/office/drawing/2014/main" val="2850938033"/>
                  </a:ext>
                </a:extLst>
              </a:tr>
            </a:tbl>
          </a:graphicData>
        </a:graphic>
      </p:graphicFrame>
      <p:sp>
        <p:nvSpPr>
          <p:cNvPr id="3" name="Title 2"/>
          <p:cNvSpPr>
            <a:spLocks noGrp="1"/>
          </p:cNvSpPr>
          <p:nvPr>
            <p:ph type="title"/>
          </p:nvPr>
        </p:nvSpPr>
        <p:spPr>
          <a:xfrm>
            <a:off x="410094" y="548006"/>
            <a:ext cx="10515600" cy="360853"/>
          </a:xfrm>
        </p:spPr>
        <p:txBody>
          <a:bodyPr>
            <a:normAutofit fontScale="90000"/>
          </a:bodyPr>
          <a:lstStyle/>
          <a:p>
            <a:r>
              <a:rPr lang="en-US" b="1" dirty="0" smtClean="0"/>
              <a:t>Assessment</a:t>
            </a:r>
            <a:endParaRPr lang="en-US" b="1" dirty="0"/>
          </a:p>
        </p:txBody>
      </p:sp>
    </p:spTree>
    <p:extLst>
      <p:ext uri="{BB962C8B-B14F-4D97-AF65-F5344CB8AC3E}">
        <p14:creationId xmlns:p14="http://schemas.microsoft.com/office/powerpoint/2010/main" val="30177533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Terima</a:t>
            </a:r>
            <a:r>
              <a:rPr lang="en-US" dirty="0" smtClean="0"/>
              <a:t> </a:t>
            </a:r>
            <a:r>
              <a:rPr lang="en-US" dirty="0" err="1" smtClean="0"/>
              <a:t>Kasih</a:t>
            </a:r>
            <a:endParaRPr lang="en-US" dirty="0"/>
          </a:p>
        </p:txBody>
      </p:sp>
      <p:sp>
        <p:nvSpPr>
          <p:cNvPr id="5" name="Text Placeholder 4"/>
          <p:cNvSpPr>
            <a:spLocks noGrp="1"/>
          </p:cNvSpPr>
          <p:nvPr>
            <p:ph type="body" idx="1"/>
          </p:nvPr>
        </p:nvSpPr>
        <p:spPr/>
        <p:txBody>
          <a:bodyPr/>
          <a:lstStyle/>
          <a:p>
            <a:r>
              <a:rPr lang="en-US" dirty="0" err="1" smtClean="0"/>
              <a:t>Mohon</a:t>
            </a:r>
            <a:r>
              <a:rPr lang="en-US" dirty="0" smtClean="0"/>
              <a:t> </a:t>
            </a:r>
            <a:r>
              <a:rPr lang="en-US" dirty="0" err="1" smtClean="0"/>
              <a:t>masukannya</a:t>
            </a:r>
            <a:endParaRPr lang="en-US" dirty="0"/>
          </a:p>
        </p:txBody>
      </p:sp>
    </p:spTree>
    <p:extLst>
      <p:ext uri="{BB962C8B-B14F-4D97-AF65-F5344CB8AC3E}">
        <p14:creationId xmlns:p14="http://schemas.microsoft.com/office/powerpoint/2010/main" val="17578625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Outcome Based Education</a:t>
            </a:r>
            <a:endParaRPr lang="en-US" b="1" i="1" dirty="0"/>
          </a:p>
        </p:txBody>
      </p:sp>
      <p:sp>
        <p:nvSpPr>
          <p:cNvPr id="3" name="Content Placeholder 2"/>
          <p:cNvSpPr>
            <a:spLocks noGrp="1"/>
          </p:cNvSpPr>
          <p:nvPr>
            <p:ph idx="1"/>
          </p:nvPr>
        </p:nvSpPr>
        <p:spPr>
          <a:xfrm>
            <a:off x="838200" y="1991880"/>
            <a:ext cx="10515600" cy="4375670"/>
          </a:xfrm>
        </p:spPr>
        <p:txBody>
          <a:bodyPr>
            <a:normAutofit/>
          </a:bodyPr>
          <a:lstStyle/>
          <a:p>
            <a:r>
              <a:rPr lang="en-US" dirty="0" err="1" smtClean="0"/>
              <a:t>Pada</a:t>
            </a:r>
            <a:r>
              <a:rPr lang="en-US" dirty="0" smtClean="0"/>
              <a:t> </a:t>
            </a:r>
            <a:r>
              <a:rPr lang="en-US" dirty="0" err="1"/>
              <a:t>tahun</a:t>
            </a:r>
            <a:r>
              <a:rPr lang="en-US" dirty="0"/>
              <a:t> 1993, Research Roundup </a:t>
            </a:r>
            <a:r>
              <a:rPr lang="en-US" dirty="0" err="1"/>
              <a:t>menerbitkan</a:t>
            </a:r>
            <a:r>
              <a:rPr lang="en-US" dirty="0"/>
              <a:t> </a:t>
            </a:r>
            <a:r>
              <a:rPr lang="en-US" dirty="0" err="1"/>
              <a:t>kumpulan</a:t>
            </a:r>
            <a:r>
              <a:rPr lang="en-US" dirty="0"/>
              <a:t> </a:t>
            </a:r>
            <a:r>
              <a:rPr lang="en-US" dirty="0" err="1"/>
              <a:t>ulasan</a:t>
            </a:r>
            <a:r>
              <a:rPr lang="en-US" dirty="0"/>
              <a:t> yang </a:t>
            </a:r>
            <a:r>
              <a:rPr lang="en-US" dirty="0" err="1"/>
              <a:t>menggambarkan</a:t>
            </a:r>
            <a:r>
              <a:rPr lang="en-US" dirty="0"/>
              <a:t> </a:t>
            </a:r>
            <a:r>
              <a:rPr lang="en-US" i="1" dirty="0" smtClean="0"/>
              <a:t>Outcome Based Education </a:t>
            </a:r>
            <a:r>
              <a:rPr lang="en-US" dirty="0" smtClean="0"/>
              <a:t>(OBE</a:t>
            </a:r>
            <a:r>
              <a:rPr lang="en-US" dirty="0"/>
              <a:t>) </a:t>
            </a:r>
            <a:r>
              <a:rPr lang="en-US" dirty="0" err="1"/>
              <a:t>sebagai</a:t>
            </a:r>
            <a:r>
              <a:rPr lang="en-US" dirty="0"/>
              <a:t> "model </a:t>
            </a:r>
            <a:r>
              <a:rPr lang="en-US" dirty="0" err="1"/>
              <a:t>restrukturisasi</a:t>
            </a:r>
            <a:r>
              <a:rPr lang="en-US" dirty="0"/>
              <a:t> </a:t>
            </a:r>
            <a:r>
              <a:rPr lang="en-US" dirty="0" err="1"/>
              <a:t>pendidikan</a:t>
            </a:r>
            <a:r>
              <a:rPr lang="en-US" dirty="0"/>
              <a:t> yang </a:t>
            </a:r>
            <a:r>
              <a:rPr lang="en-US" dirty="0" err="1" smtClean="0"/>
              <a:t>kontroversial</a:t>
            </a:r>
            <a:r>
              <a:rPr lang="en-US" dirty="0" smtClean="0"/>
              <a:t>" </a:t>
            </a:r>
            <a:r>
              <a:rPr lang="en-US" dirty="0"/>
              <a:t>di mana </a:t>
            </a:r>
            <a:r>
              <a:rPr lang="en-US" dirty="0" err="1"/>
              <a:t>pembelajaran</a:t>
            </a:r>
            <a:r>
              <a:rPr lang="en-US" dirty="0"/>
              <a:t> </a:t>
            </a:r>
            <a:r>
              <a:rPr lang="en-US" dirty="0" err="1"/>
              <a:t>didefinisikan</a:t>
            </a:r>
            <a:r>
              <a:rPr lang="en-US" dirty="0"/>
              <a:t> </a:t>
            </a:r>
            <a:r>
              <a:rPr lang="en-US" dirty="0" err="1"/>
              <a:t>sebagai</a:t>
            </a:r>
            <a:r>
              <a:rPr lang="en-US" dirty="0"/>
              <a:t> </a:t>
            </a:r>
            <a:r>
              <a:rPr lang="en-US" dirty="0" err="1"/>
              <a:t>demonstrasi</a:t>
            </a:r>
            <a:r>
              <a:rPr lang="en-US" dirty="0"/>
              <a:t> yang </a:t>
            </a:r>
            <a:r>
              <a:rPr lang="en-US" dirty="0" err="1"/>
              <a:t>jelas</a:t>
            </a:r>
            <a:r>
              <a:rPr lang="en-US" dirty="0"/>
              <a:t> </a:t>
            </a:r>
            <a:r>
              <a:rPr lang="en-US" dirty="0" err="1"/>
              <a:t>tentang</a:t>
            </a:r>
            <a:r>
              <a:rPr lang="en-US" dirty="0"/>
              <a:t> </a:t>
            </a:r>
            <a:r>
              <a:rPr lang="en-US" dirty="0" err="1"/>
              <a:t>apa</a:t>
            </a:r>
            <a:r>
              <a:rPr lang="en-US" dirty="0"/>
              <a:t> yang </a:t>
            </a:r>
            <a:r>
              <a:rPr lang="en-US" dirty="0" err="1"/>
              <a:t>dapat</a:t>
            </a:r>
            <a:r>
              <a:rPr lang="en-US" dirty="0"/>
              <a:t> </a:t>
            </a:r>
            <a:r>
              <a:rPr lang="en-US" dirty="0" err="1"/>
              <a:t>diketahui</a:t>
            </a:r>
            <a:r>
              <a:rPr lang="en-US" dirty="0"/>
              <a:t> </a:t>
            </a:r>
            <a:r>
              <a:rPr lang="en-US" dirty="0" err="1"/>
              <a:t>dan</a:t>
            </a:r>
            <a:r>
              <a:rPr lang="en-US" dirty="0"/>
              <a:t> </a:t>
            </a:r>
            <a:r>
              <a:rPr lang="en-US" dirty="0" err="1"/>
              <a:t>ditunjukkan</a:t>
            </a:r>
            <a:r>
              <a:rPr lang="en-US" dirty="0"/>
              <a:t> </a:t>
            </a:r>
            <a:r>
              <a:rPr lang="en-US" dirty="0" err="1" smtClean="0"/>
              <a:t>oleh</a:t>
            </a:r>
            <a:r>
              <a:rPr lang="en-US" dirty="0" smtClean="0"/>
              <a:t> </a:t>
            </a:r>
            <a:r>
              <a:rPr lang="en-US" dirty="0" err="1"/>
              <a:t>siswa</a:t>
            </a:r>
            <a:r>
              <a:rPr lang="en-US" dirty="0" smtClean="0"/>
              <a:t>.</a:t>
            </a:r>
          </a:p>
          <a:p>
            <a:r>
              <a:rPr lang="en-US" dirty="0" smtClean="0"/>
              <a:t>OBE </a:t>
            </a:r>
            <a:r>
              <a:rPr lang="en-US" dirty="0" err="1" smtClean="0"/>
              <a:t>merupakan</a:t>
            </a:r>
            <a:r>
              <a:rPr lang="en-US" dirty="0" smtClean="0"/>
              <a:t> </a:t>
            </a:r>
            <a:r>
              <a:rPr lang="en-US" dirty="0" err="1" smtClean="0"/>
              <a:t>cara</a:t>
            </a:r>
            <a:r>
              <a:rPr lang="en-US" dirty="0" smtClean="0"/>
              <a:t> </a:t>
            </a:r>
            <a:r>
              <a:rPr lang="en-US" dirty="0" err="1"/>
              <a:t>untuk</a:t>
            </a:r>
            <a:r>
              <a:rPr lang="en-US" dirty="0"/>
              <a:t> </a:t>
            </a:r>
            <a:r>
              <a:rPr lang="en-US" dirty="0" err="1"/>
              <a:t>menyusun</a:t>
            </a:r>
            <a:r>
              <a:rPr lang="en-US" dirty="0"/>
              <a:t> </a:t>
            </a:r>
            <a:r>
              <a:rPr lang="en-US" dirty="0" err="1"/>
              <a:t>konten</a:t>
            </a:r>
            <a:r>
              <a:rPr lang="en-US" dirty="0"/>
              <a:t> </a:t>
            </a:r>
            <a:r>
              <a:rPr lang="en-US" dirty="0" err="1" smtClean="0"/>
              <a:t>pembelajaran</a:t>
            </a:r>
            <a:r>
              <a:rPr lang="en-US" dirty="0" smtClean="0"/>
              <a:t> </a:t>
            </a:r>
            <a:r>
              <a:rPr lang="en-US" dirty="0" err="1" smtClean="0"/>
              <a:t>dengan</a:t>
            </a:r>
            <a:r>
              <a:rPr lang="en-US" dirty="0" smtClean="0"/>
              <a:t> </a:t>
            </a:r>
            <a:r>
              <a:rPr lang="en-US" dirty="0" err="1" smtClean="0"/>
              <a:t>aktivitas-aktivitas</a:t>
            </a:r>
            <a:r>
              <a:rPr lang="en-US" dirty="0" smtClean="0"/>
              <a:t> </a:t>
            </a:r>
            <a:r>
              <a:rPr lang="en-US" dirty="0"/>
              <a:t>yang </a:t>
            </a:r>
            <a:r>
              <a:rPr lang="en-US" dirty="0" err="1"/>
              <a:t>mengarah</a:t>
            </a:r>
            <a:r>
              <a:rPr lang="en-US" dirty="0"/>
              <a:t> </a:t>
            </a:r>
            <a:r>
              <a:rPr lang="en-US" dirty="0" err="1"/>
              <a:t>pada</a:t>
            </a:r>
            <a:r>
              <a:rPr lang="en-US" dirty="0"/>
              <a:t> </a:t>
            </a:r>
            <a:r>
              <a:rPr lang="en-US" dirty="0" err="1" smtClean="0"/>
              <a:t>kompetensi</a:t>
            </a:r>
            <a:r>
              <a:rPr lang="en-US" dirty="0" smtClean="0"/>
              <a:t> yang </a:t>
            </a:r>
            <a:r>
              <a:rPr lang="en-US" dirty="0" err="1"/>
              <a:t>dapat</a:t>
            </a:r>
            <a:r>
              <a:rPr lang="en-US" dirty="0"/>
              <a:t> </a:t>
            </a:r>
            <a:r>
              <a:rPr lang="en-US" dirty="0" err="1"/>
              <a:t>dibuktikan</a:t>
            </a:r>
            <a:r>
              <a:rPr lang="en-US" dirty="0"/>
              <a:t> </a:t>
            </a:r>
            <a:r>
              <a:rPr lang="en-US" dirty="0" err="1"/>
              <a:t>dari</a:t>
            </a:r>
            <a:r>
              <a:rPr lang="en-US" dirty="0"/>
              <a:t> </a:t>
            </a:r>
            <a:r>
              <a:rPr lang="en-US" dirty="0" err="1"/>
              <a:t>keterampilan</a:t>
            </a:r>
            <a:r>
              <a:rPr lang="en-US" dirty="0"/>
              <a:t>, </a:t>
            </a:r>
            <a:r>
              <a:rPr lang="en-US" dirty="0" err="1"/>
              <a:t>pengetahuan</a:t>
            </a:r>
            <a:r>
              <a:rPr lang="en-US" dirty="0"/>
              <a:t>, </a:t>
            </a:r>
            <a:r>
              <a:rPr lang="en-US" dirty="0" err="1"/>
              <a:t>atau</a:t>
            </a:r>
            <a:r>
              <a:rPr lang="en-US" dirty="0"/>
              <a:t> </a:t>
            </a:r>
            <a:r>
              <a:rPr lang="en-US" dirty="0" err="1"/>
              <a:t>perilaku</a:t>
            </a:r>
            <a:r>
              <a:rPr lang="en-US" dirty="0"/>
              <a:t> </a:t>
            </a:r>
            <a:r>
              <a:rPr lang="en-US" dirty="0" err="1"/>
              <a:t>tertentu</a:t>
            </a:r>
            <a:r>
              <a:rPr lang="en-US" dirty="0"/>
              <a:t>. </a:t>
            </a:r>
            <a:endParaRPr lang="en-US" dirty="0" smtClean="0"/>
          </a:p>
          <a:p>
            <a:pPr marL="0" indent="0" algn="r">
              <a:buNone/>
            </a:pPr>
            <a:endParaRPr lang="en-US" dirty="0" smtClean="0"/>
          </a:p>
          <a:p>
            <a:pPr marL="0" indent="0" algn="r">
              <a:buNone/>
            </a:pPr>
            <a:r>
              <a:rPr lang="en-US" dirty="0" smtClean="0"/>
              <a:t>(</a:t>
            </a:r>
            <a:r>
              <a:rPr lang="en-US" dirty="0" err="1" smtClean="0"/>
              <a:t>Sessums</a:t>
            </a:r>
            <a:r>
              <a:rPr lang="en-US" dirty="0" smtClean="0"/>
              <a:t>, 2020)</a:t>
            </a:r>
          </a:p>
        </p:txBody>
      </p:sp>
      <p:pic>
        <p:nvPicPr>
          <p:cNvPr id="6" name="Picture 2" descr="University of Southern Mindanao - Outcomes Based Education - 게시물 | Facebook"/>
          <p:cNvPicPr>
            <a:picLocks noChangeAspect="1" noChangeArrowheads="1"/>
          </p:cNvPicPr>
          <p:nvPr/>
        </p:nvPicPr>
        <p:blipFill rotWithShape="1">
          <a:blip r:embed="rId2">
            <a:extLst>
              <a:ext uri="{28A0092B-C50C-407E-A947-70E740481C1C}">
                <a14:useLocalDpi xmlns:a14="http://schemas.microsoft.com/office/drawing/2010/main" val="0"/>
              </a:ext>
            </a:extLst>
          </a:blip>
          <a:srcRect t="15018" b="15018"/>
          <a:stretch/>
        </p:blipFill>
        <p:spPr bwMode="auto">
          <a:xfrm>
            <a:off x="7653251" y="230188"/>
            <a:ext cx="4538749" cy="1323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85046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2943" y="0"/>
            <a:ext cx="10515600" cy="1325563"/>
          </a:xfrm>
        </p:spPr>
        <p:txBody>
          <a:bodyPr/>
          <a:lstStyle/>
          <a:p>
            <a:r>
              <a:rPr lang="en-US" b="1" dirty="0" err="1" smtClean="0"/>
              <a:t>Prinsip</a:t>
            </a:r>
            <a:r>
              <a:rPr lang="en-US" b="1" dirty="0" smtClean="0"/>
              <a:t> OBE</a:t>
            </a:r>
            <a:endParaRPr lang="en-US" b="1" dirty="0"/>
          </a:p>
        </p:txBody>
      </p:sp>
      <p:sp>
        <p:nvSpPr>
          <p:cNvPr id="5" name="Content Placeholder 4"/>
          <p:cNvSpPr>
            <a:spLocks noGrp="1"/>
          </p:cNvSpPr>
          <p:nvPr>
            <p:ph sz="half" idx="1"/>
          </p:nvPr>
        </p:nvSpPr>
        <p:spPr>
          <a:xfrm>
            <a:off x="322943" y="1188171"/>
            <a:ext cx="5181600" cy="5597258"/>
          </a:xfrm>
        </p:spPr>
        <p:txBody>
          <a:bodyPr>
            <a:noAutofit/>
          </a:bodyPr>
          <a:lstStyle/>
          <a:p>
            <a:r>
              <a:rPr lang="en-US" sz="1800" b="1" i="1" dirty="0"/>
              <a:t>Student Centered</a:t>
            </a:r>
          </a:p>
          <a:p>
            <a:pPr marL="180975" indent="0">
              <a:buNone/>
            </a:pPr>
            <a:r>
              <a:rPr lang="en-US" sz="1800" dirty="0" err="1"/>
              <a:t>Sebagai</a:t>
            </a:r>
            <a:r>
              <a:rPr lang="en-US" sz="1800" dirty="0"/>
              <a:t> model </a:t>
            </a:r>
            <a:r>
              <a:rPr lang="en-US" sz="1800" dirty="0" err="1"/>
              <a:t>pembelajaran</a:t>
            </a:r>
            <a:r>
              <a:rPr lang="en-US" sz="1800" dirty="0"/>
              <a:t>, OBE </a:t>
            </a:r>
            <a:r>
              <a:rPr lang="en-US" sz="1800" dirty="0" err="1"/>
              <a:t>dimulai</a:t>
            </a:r>
            <a:r>
              <a:rPr lang="en-US" sz="1800" dirty="0"/>
              <a:t> </a:t>
            </a:r>
            <a:r>
              <a:rPr lang="en-US" sz="1800" dirty="0" err="1"/>
              <a:t>dengan</a:t>
            </a:r>
            <a:r>
              <a:rPr lang="en-US" sz="1800" dirty="0"/>
              <a:t> </a:t>
            </a:r>
            <a:r>
              <a:rPr lang="en-US" sz="1800" dirty="0" err="1"/>
              <a:t>bertanya</a:t>
            </a:r>
            <a:r>
              <a:rPr lang="en-US" sz="1800" dirty="0"/>
              <a:t> “</a:t>
            </a:r>
            <a:r>
              <a:rPr lang="en-US" sz="1800" dirty="0" err="1"/>
              <a:t>apa</a:t>
            </a:r>
            <a:r>
              <a:rPr lang="en-US" sz="1800" dirty="0"/>
              <a:t> yang </a:t>
            </a:r>
            <a:r>
              <a:rPr lang="en-US" sz="1800" dirty="0" err="1"/>
              <a:t>perlu</a:t>
            </a:r>
            <a:r>
              <a:rPr lang="en-US" sz="1800" dirty="0"/>
              <a:t> </a:t>
            </a:r>
            <a:r>
              <a:rPr lang="en-US" sz="1800" dirty="0" err="1"/>
              <a:t>dilakukan</a:t>
            </a:r>
            <a:r>
              <a:rPr lang="en-US" sz="1800" dirty="0"/>
              <a:t> </a:t>
            </a:r>
            <a:r>
              <a:rPr lang="en-US" sz="1800" dirty="0" err="1"/>
              <a:t>mahasiswa</a:t>
            </a:r>
            <a:r>
              <a:rPr lang="en-US" sz="1800" dirty="0"/>
              <a:t> </a:t>
            </a:r>
            <a:r>
              <a:rPr lang="en-US" sz="1800" dirty="0" err="1"/>
              <a:t>untuk</a:t>
            </a:r>
            <a:r>
              <a:rPr lang="en-US" sz="1800" dirty="0"/>
              <a:t> </a:t>
            </a:r>
            <a:r>
              <a:rPr lang="en-US" sz="1800" dirty="0" err="1"/>
              <a:t>menunjukkan</a:t>
            </a:r>
            <a:r>
              <a:rPr lang="en-US" sz="1800" dirty="0"/>
              <a:t> </a:t>
            </a:r>
            <a:r>
              <a:rPr lang="en-US" sz="1800" dirty="0" err="1"/>
              <a:t>penguasaan</a:t>
            </a:r>
            <a:r>
              <a:rPr lang="en-US" sz="1800" dirty="0"/>
              <a:t> </a:t>
            </a:r>
            <a:r>
              <a:rPr lang="en-US" sz="1800" dirty="0" err="1"/>
              <a:t>keterampilan</a:t>
            </a:r>
            <a:r>
              <a:rPr lang="en-US" sz="1800" dirty="0"/>
              <a:t>, </a:t>
            </a:r>
            <a:r>
              <a:rPr lang="en-US" sz="1800" dirty="0" err="1"/>
              <a:t>pengetahuan</a:t>
            </a:r>
            <a:r>
              <a:rPr lang="en-US" sz="1800" dirty="0"/>
              <a:t>, </a:t>
            </a:r>
            <a:r>
              <a:rPr lang="en-US" sz="1800" dirty="0" err="1"/>
              <a:t>atau</a:t>
            </a:r>
            <a:r>
              <a:rPr lang="en-US" sz="1800" dirty="0"/>
              <a:t> </a:t>
            </a:r>
            <a:r>
              <a:rPr lang="en-US" sz="1800" dirty="0" err="1"/>
              <a:t>perilaku</a:t>
            </a:r>
            <a:r>
              <a:rPr lang="en-US" sz="1800" dirty="0"/>
              <a:t> </a:t>
            </a:r>
            <a:r>
              <a:rPr lang="en-US" sz="1800" dirty="0" err="1"/>
              <a:t>tertentu</a:t>
            </a:r>
            <a:r>
              <a:rPr lang="en-US" sz="1800" dirty="0"/>
              <a:t>?” </a:t>
            </a:r>
            <a:r>
              <a:rPr lang="en-US" sz="1800" dirty="0" err="1"/>
              <a:t>Pendekatan</a:t>
            </a:r>
            <a:r>
              <a:rPr lang="en-US" sz="1800" dirty="0"/>
              <a:t> </a:t>
            </a:r>
            <a:r>
              <a:rPr lang="en-US" sz="1800" dirty="0" err="1"/>
              <a:t>seperti</a:t>
            </a:r>
            <a:r>
              <a:rPr lang="en-US" sz="1800" dirty="0"/>
              <a:t> </a:t>
            </a:r>
            <a:r>
              <a:rPr lang="en-US" sz="1800" dirty="0" err="1"/>
              <a:t>itu</a:t>
            </a:r>
            <a:r>
              <a:rPr lang="en-US" sz="1800" dirty="0"/>
              <a:t> </a:t>
            </a:r>
            <a:r>
              <a:rPr lang="en-US" sz="1800" dirty="0" err="1"/>
              <a:t>menempatkan</a:t>
            </a:r>
            <a:r>
              <a:rPr lang="en-US" sz="1800" dirty="0"/>
              <a:t> </a:t>
            </a:r>
            <a:r>
              <a:rPr lang="en-US" sz="1800" dirty="0" err="1"/>
              <a:t>kebutuhan</a:t>
            </a:r>
            <a:r>
              <a:rPr lang="en-US" sz="1800" dirty="0"/>
              <a:t> </a:t>
            </a:r>
            <a:r>
              <a:rPr lang="en-US" sz="1800" dirty="0" err="1"/>
              <a:t>mahasiswa</a:t>
            </a:r>
            <a:r>
              <a:rPr lang="en-US" sz="1800" dirty="0"/>
              <a:t> di </a:t>
            </a:r>
            <a:r>
              <a:rPr lang="en-US" sz="1800" dirty="0" err="1"/>
              <a:t>depan</a:t>
            </a:r>
            <a:r>
              <a:rPr lang="en-US" sz="1800" dirty="0"/>
              <a:t> </a:t>
            </a:r>
            <a:r>
              <a:rPr lang="en-US" sz="1800" dirty="0" err="1"/>
              <a:t>dan</a:t>
            </a:r>
            <a:r>
              <a:rPr lang="en-US" sz="1800" dirty="0"/>
              <a:t> di </a:t>
            </a:r>
            <a:r>
              <a:rPr lang="en-US" sz="1800" dirty="0" err="1"/>
              <a:t>tengah</a:t>
            </a:r>
            <a:r>
              <a:rPr lang="en-US" sz="1800" dirty="0"/>
              <a:t> proses </a:t>
            </a:r>
            <a:r>
              <a:rPr lang="en-US" sz="1800" dirty="0" err="1"/>
              <a:t>desain</a:t>
            </a:r>
            <a:r>
              <a:rPr lang="en-US" sz="1800" dirty="0"/>
              <a:t> </a:t>
            </a:r>
            <a:r>
              <a:rPr lang="en-US" sz="1800" dirty="0" err="1"/>
              <a:t>pembelajaran</a:t>
            </a:r>
            <a:r>
              <a:rPr lang="en-US" sz="1800" dirty="0"/>
              <a:t>.</a:t>
            </a:r>
          </a:p>
          <a:p>
            <a:r>
              <a:rPr lang="en-US" sz="1800" b="1" i="1" dirty="0"/>
              <a:t>Clarity</a:t>
            </a:r>
          </a:p>
          <a:p>
            <a:pPr marL="180975" indent="0">
              <a:buNone/>
            </a:pPr>
            <a:r>
              <a:rPr lang="en-US" sz="1800" dirty="0" err="1"/>
              <a:t>Semua</a:t>
            </a:r>
            <a:r>
              <a:rPr lang="en-US" sz="1800" dirty="0"/>
              <a:t> </a:t>
            </a:r>
            <a:r>
              <a:rPr lang="en-US" sz="1800" dirty="0" err="1"/>
              <a:t>tujuan</a:t>
            </a:r>
            <a:r>
              <a:rPr lang="en-US" sz="1800" dirty="0"/>
              <a:t> </a:t>
            </a:r>
            <a:r>
              <a:rPr lang="en-US" sz="1800" dirty="0" err="1"/>
              <a:t>pembelajaran</a:t>
            </a:r>
            <a:r>
              <a:rPr lang="en-US" sz="1800" dirty="0"/>
              <a:t> </a:t>
            </a:r>
            <a:r>
              <a:rPr lang="en-US" sz="1800" dirty="0" err="1"/>
              <a:t>dalam</a:t>
            </a:r>
            <a:r>
              <a:rPr lang="en-US" sz="1800" dirty="0"/>
              <a:t> model OBE </a:t>
            </a:r>
            <a:r>
              <a:rPr lang="en-US" sz="1800" dirty="0" err="1"/>
              <a:t>dijabarkan</a:t>
            </a:r>
            <a:r>
              <a:rPr lang="en-US" sz="1800" dirty="0"/>
              <a:t> </a:t>
            </a:r>
            <a:r>
              <a:rPr lang="en-US" sz="1800" dirty="0" err="1"/>
              <a:t>dengan</a:t>
            </a:r>
            <a:r>
              <a:rPr lang="en-US" sz="1800" dirty="0"/>
              <a:t> </a:t>
            </a:r>
            <a:r>
              <a:rPr lang="en-US" sz="1800" dirty="0" err="1"/>
              <a:t>jelas</a:t>
            </a:r>
            <a:r>
              <a:rPr lang="en-US" sz="1800" dirty="0"/>
              <a:t> </a:t>
            </a:r>
            <a:r>
              <a:rPr lang="en-US" sz="1800" dirty="0" err="1"/>
              <a:t>sebelumnya</a:t>
            </a:r>
            <a:r>
              <a:rPr lang="en-US" sz="1800" dirty="0"/>
              <a:t>, </a:t>
            </a:r>
            <a:r>
              <a:rPr lang="en-US" sz="1800" dirty="0" err="1"/>
              <a:t>peserta</a:t>
            </a:r>
            <a:r>
              <a:rPr lang="en-US" sz="1800" dirty="0"/>
              <a:t> </a:t>
            </a:r>
            <a:r>
              <a:rPr lang="en-US" sz="1800" dirty="0" err="1"/>
              <a:t>didik</a:t>
            </a:r>
            <a:r>
              <a:rPr lang="en-US" sz="1800" dirty="0"/>
              <a:t> </a:t>
            </a:r>
            <a:r>
              <a:rPr lang="en-US" sz="1800" dirty="0" err="1"/>
              <a:t>tahu</a:t>
            </a:r>
            <a:r>
              <a:rPr lang="en-US" sz="1800" dirty="0"/>
              <a:t> </a:t>
            </a:r>
            <a:r>
              <a:rPr lang="en-US" sz="1800" dirty="0" err="1"/>
              <a:t>apa</a:t>
            </a:r>
            <a:r>
              <a:rPr lang="en-US" sz="1800" dirty="0"/>
              <a:t> yang </a:t>
            </a:r>
            <a:r>
              <a:rPr lang="en-US" sz="1800" dirty="0" err="1"/>
              <a:t>diharapkan</a:t>
            </a:r>
            <a:r>
              <a:rPr lang="en-US" sz="1800" dirty="0"/>
              <a:t> </a:t>
            </a:r>
            <a:r>
              <a:rPr lang="en-US" sz="1800" dirty="0" err="1"/>
              <a:t>dari</a:t>
            </a:r>
            <a:r>
              <a:rPr lang="en-US" sz="1800" dirty="0"/>
              <a:t> </a:t>
            </a:r>
            <a:r>
              <a:rPr lang="en-US" sz="1800" dirty="0" err="1"/>
              <a:t>mereka</a:t>
            </a:r>
            <a:r>
              <a:rPr lang="en-US" sz="1800" dirty="0"/>
              <a:t>, </a:t>
            </a:r>
            <a:r>
              <a:rPr lang="en-US" sz="1800" dirty="0" err="1"/>
              <a:t>dan</a:t>
            </a:r>
            <a:r>
              <a:rPr lang="en-US" sz="1800" dirty="0"/>
              <a:t> </a:t>
            </a:r>
            <a:r>
              <a:rPr lang="en-US" sz="1800" dirty="0" err="1"/>
              <a:t>dapat</a:t>
            </a:r>
            <a:r>
              <a:rPr lang="en-US" sz="1800" dirty="0"/>
              <a:t> </a:t>
            </a:r>
            <a:r>
              <a:rPr lang="en-US" sz="1800" dirty="0" err="1"/>
              <a:t>menyesuaikan</a:t>
            </a:r>
            <a:r>
              <a:rPr lang="en-US" sz="1800" dirty="0"/>
              <a:t> </a:t>
            </a:r>
            <a:r>
              <a:rPr lang="en-US" sz="1800" dirty="0" err="1"/>
              <a:t>fokus</a:t>
            </a:r>
            <a:r>
              <a:rPr lang="en-US" sz="1800" dirty="0"/>
              <a:t> </a:t>
            </a:r>
            <a:r>
              <a:rPr lang="en-US" sz="1800" dirty="0" err="1"/>
              <a:t>mereka</a:t>
            </a:r>
            <a:r>
              <a:rPr lang="en-US" sz="1800" dirty="0"/>
              <a:t> </a:t>
            </a:r>
            <a:r>
              <a:rPr lang="en-US" sz="1800" dirty="0" err="1"/>
              <a:t>dengan</a:t>
            </a:r>
            <a:r>
              <a:rPr lang="en-US" sz="1800" dirty="0"/>
              <a:t> </a:t>
            </a:r>
            <a:r>
              <a:rPr lang="en-US" sz="1800" dirty="0" err="1"/>
              <a:t>lebih</a:t>
            </a:r>
            <a:r>
              <a:rPr lang="en-US" sz="1800" dirty="0"/>
              <a:t> </a:t>
            </a:r>
            <a:r>
              <a:rPr lang="en-US" sz="1800" dirty="0" err="1"/>
              <a:t>tepat</a:t>
            </a:r>
            <a:r>
              <a:rPr lang="en-US" sz="1800" dirty="0"/>
              <a:t>.</a:t>
            </a:r>
          </a:p>
          <a:p>
            <a:r>
              <a:rPr lang="en-US" sz="1800" b="1" i="1" dirty="0" smtClean="0"/>
              <a:t>Flexibility</a:t>
            </a:r>
            <a:endParaRPr lang="en-US" sz="1800" b="1" i="1" dirty="0"/>
          </a:p>
          <a:p>
            <a:pPr marL="180975" indent="0">
              <a:buNone/>
            </a:pPr>
            <a:r>
              <a:rPr lang="en-US" sz="1800" dirty="0"/>
              <a:t>Model </a:t>
            </a:r>
            <a:r>
              <a:rPr lang="en-US" sz="1800" dirty="0" err="1"/>
              <a:t>pendidikan</a:t>
            </a:r>
            <a:r>
              <a:rPr lang="en-US" sz="1800" dirty="0"/>
              <a:t> </a:t>
            </a:r>
            <a:r>
              <a:rPr lang="en-US" sz="1800" dirty="0" err="1"/>
              <a:t>berbasis</a:t>
            </a:r>
            <a:r>
              <a:rPr lang="en-US" sz="1800" dirty="0"/>
              <a:t> </a:t>
            </a:r>
            <a:r>
              <a:rPr lang="en-US" sz="1800" dirty="0" err="1"/>
              <a:t>hasil</a:t>
            </a:r>
            <a:r>
              <a:rPr lang="en-US" sz="1800" dirty="0"/>
              <a:t> </a:t>
            </a:r>
            <a:r>
              <a:rPr lang="en-US" sz="1800" dirty="0" err="1"/>
              <a:t>harus</a:t>
            </a:r>
            <a:r>
              <a:rPr lang="en-US" sz="1800" dirty="0"/>
              <a:t> </a:t>
            </a:r>
            <a:r>
              <a:rPr lang="en-US" sz="1800" dirty="0" err="1"/>
              <a:t>cukup</a:t>
            </a:r>
            <a:r>
              <a:rPr lang="en-US" sz="1800" dirty="0"/>
              <a:t> </a:t>
            </a:r>
            <a:r>
              <a:rPr lang="en-US" sz="1800" dirty="0" err="1"/>
              <a:t>fleksibel</a:t>
            </a:r>
            <a:r>
              <a:rPr lang="en-US" sz="1800" dirty="0"/>
              <a:t> </a:t>
            </a:r>
            <a:r>
              <a:rPr lang="en-US" sz="1800" dirty="0" err="1"/>
              <a:t>untuk</a:t>
            </a:r>
            <a:r>
              <a:rPr lang="en-US" sz="1800" dirty="0"/>
              <a:t> </a:t>
            </a:r>
            <a:r>
              <a:rPr lang="en-US" sz="1800" dirty="0" err="1"/>
              <a:t>menyesuaikan</a:t>
            </a:r>
            <a:r>
              <a:rPr lang="en-US" sz="1800" dirty="0"/>
              <a:t> </a:t>
            </a:r>
            <a:r>
              <a:rPr lang="en-US" sz="1800" dirty="0" err="1"/>
              <a:t>dengan</a:t>
            </a:r>
            <a:r>
              <a:rPr lang="en-US" sz="1800" dirty="0"/>
              <a:t> </a:t>
            </a:r>
            <a:r>
              <a:rPr lang="en-US" sz="1800" dirty="0" err="1"/>
              <a:t>kekuatan</a:t>
            </a:r>
            <a:r>
              <a:rPr lang="en-US" sz="1800" dirty="0"/>
              <a:t> </a:t>
            </a:r>
            <a:r>
              <a:rPr lang="en-US" sz="1800" dirty="0" err="1"/>
              <a:t>dan</a:t>
            </a:r>
            <a:r>
              <a:rPr lang="en-US" sz="1800" dirty="0"/>
              <a:t> </a:t>
            </a:r>
            <a:r>
              <a:rPr lang="en-US" sz="1800" dirty="0" err="1"/>
              <a:t>kelemahan</a:t>
            </a:r>
            <a:r>
              <a:rPr lang="en-US" sz="1800" dirty="0"/>
              <a:t> </a:t>
            </a:r>
            <a:r>
              <a:rPr lang="en-US" sz="1800" dirty="0" err="1"/>
              <a:t>peserta</a:t>
            </a:r>
            <a:r>
              <a:rPr lang="en-US" sz="1800" dirty="0"/>
              <a:t> </a:t>
            </a:r>
            <a:r>
              <a:rPr lang="en-US" sz="1800" dirty="0" err="1"/>
              <a:t>didik</a:t>
            </a:r>
            <a:r>
              <a:rPr lang="en-US" sz="1800" dirty="0"/>
              <a:t>. </a:t>
            </a:r>
            <a:r>
              <a:rPr lang="en-US" sz="1800" dirty="0" err="1"/>
              <a:t>Fleksibilitas</a:t>
            </a:r>
            <a:r>
              <a:rPr lang="en-US" sz="1800" dirty="0"/>
              <a:t> </a:t>
            </a:r>
            <a:r>
              <a:rPr lang="en-US" sz="1800" dirty="0" err="1"/>
              <a:t>juga</a:t>
            </a:r>
            <a:r>
              <a:rPr lang="en-US" sz="1800" dirty="0"/>
              <a:t> </a:t>
            </a:r>
            <a:r>
              <a:rPr lang="en-US" sz="1800" dirty="0" err="1"/>
              <a:t>penting</a:t>
            </a:r>
            <a:r>
              <a:rPr lang="en-US" sz="1800" dirty="0"/>
              <a:t> </a:t>
            </a:r>
            <a:r>
              <a:rPr lang="en-US" sz="1800" dirty="0" err="1"/>
              <a:t>untuk</a:t>
            </a:r>
            <a:r>
              <a:rPr lang="en-US" sz="1800" dirty="0"/>
              <a:t> </a:t>
            </a:r>
            <a:r>
              <a:rPr lang="en-US" sz="1800" dirty="0" err="1"/>
              <a:t>menyediakan</a:t>
            </a:r>
            <a:r>
              <a:rPr lang="en-US" sz="1800" dirty="0"/>
              <a:t> </a:t>
            </a:r>
            <a:r>
              <a:rPr lang="en-US" sz="1800" dirty="0" err="1"/>
              <a:t>waktu</a:t>
            </a:r>
            <a:r>
              <a:rPr lang="en-US" sz="1800" dirty="0"/>
              <a:t> yang </a:t>
            </a:r>
            <a:r>
              <a:rPr lang="en-US" sz="1800" dirty="0" err="1"/>
              <a:t>cukup</a:t>
            </a:r>
            <a:r>
              <a:rPr lang="en-US" sz="1800" dirty="0"/>
              <a:t> </a:t>
            </a:r>
            <a:r>
              <a:rPr lang="en-US" sz="1800" dirty="0" err="1"/>
              <a:t>bagi</a:t>
            </a:r>
            <a:r>
              <a:rPr lang="en-US" sz="1800" dirty="0"/>
              <a:t> </a:t>
            </a:r>
            <a:r>
              <a:rPr lang="en-US" sz="1800" dirty="0" err="1"/>
              <a:t>pelajar</a:t>
            </a:r>
            <a:r>
              <a:rPr lang="en-US" sz="1800" dirty="0"/>
              <a:t> </a:t>
            </a:r>
            <a:r>
              <a:rPr lang="en-US" sz="1800" dirty="0" err="1"/>
              <a:t>untuk</a:t>
            </a:r>
            <a:r>
              <a:rPr lang="en-US" sz="1800" dirty="0"/>
              <a:t> </a:t>
            </a:r>
            <a:r>
              <a:rPr lang="en-US" sz="1800" dirty="0" err="1"/>
              <a:t>mencapai</a:t>
            </a:r>
            <a:r>
              <a:rPr lang="en-US" sz="1800" dirty="0"/>
              <a:t> </a:t>
            </a:r>
            <a:r>
              <a:rPr lang="en-US" sz="1800" dirty="0" err="1"/>
              <a:t>kefasihan</a:t>
            </a:r>
            <a:r>
              <a:rPr lang="en-US" sz="1800" dirty="0"/>
              <a:t> </a:t>
            </a:r>
            <a:r>
              <a:rPr lang="en-US" sz="1800" dirty="0" err="1"/>
              <a:t>atau</a:t>
            </a:r>
            <a:r>
              <a:rPr lang="en-US" sz="1800" dirty="0"/>
              <a:t> </a:t>
            </a:r>
            <a:r>
              <a:rPr lang="en-US" sz="1800" dirty="0" err="1" smtClean="0"/>
              <a:t>kemahiran</a:t>
            </a:r>
            <a:r>
              <a:rPr lang="en-US" sz="1800" dirty="0" smtClean="0"/>
              <a:t>.</a:t>
            </a:r>
          </a:p>
          <a:p>
            <a:pPr marL="180975" indent="0">
              <a:buNone/>
            </a:pPr>
            <a:r>
              <a:rPr lang="en-US" sz="1800" dirty="0"/>
              <a:t>(</a:t>
            </a:r>
            <a:r>
              <a:rPr lang="en-US" sz="1800" dirty="0" err="1"/>
              <a:t>Sessums</a:t>
            </a:r>
            <a:r>
              <a:rPr lang="en-US" sz="1800" dirty="0"/>
              <a:t>, </a:t>
            </a:r>
            <a:r>
              <a:rPr lang="en-US" sz="1800" dirty="0" smtClean="0"/>
              <a:t>2020</a:t>
            </a:r>
            <a:r>
              <a:rPr lang="en-US" sz="1800" dirty="0"/>
              <a:t>)</a:t>
            </a:r>
          </a:p>
        </p:txBody>
      </p:sp>
      <p:sp>
        <p:nvSpPr>
          <p:cNvPr id="6" name="Content Placeholder 5"/>
          <p:cNvSpPr>
            <a:spLocks noGrp="1"/>
          </p:cNvSpPr>
          <p:nvPr>
            <p:ph sz="half" idx="2"/>
          </p:nvPr>
        </p:nvSpPr>
        <p:spPr>
          <a:xfrm>
            <a:off x="6016171" y="1325564"/>
            <a:ext cx="5907315" cy="5343750"/>
          </a:xfrm>
        </p:spPr>
        <p:txBody>
          <a:bodyPr>
            <a:noAutofit/>
          </a:bodyPr>
          <a:lstStyle/>
          <a:p>
            <a:r>
              <a:rPr lang="en-US" sz="1500" b="1" dirty="0"/>
              <a:t>Clarity of </a:t>
            </a:r>
            <a:r>
              <a:rPr lang="en-US" sz="1500" b="1" dirty="0" smtClean="0"/>
              <a:t>focus, </a:t>
            </a:r>
            <a:r>
              <a:rPr lang="en-US" sz="1500" dirty="0" err="1"/>
              <a:t>semua</a:t>
            </a:r>
            <a:r>
              <a:rPr lang="en-US" sz="1500" dirty="0"/>
              <a:t> yang </a:t>
            </a:r>
            <a:r>
              <a:rPr lang="en-US" sz="1500" dirty="0" err="1"/>
              <a:t>dilakukan</a:t>
            </a:r>
            <a:r>
              <a:rPr lang="en-US" sz="1500" dirty="0"/>
              <a:t> </a:t>
            </a:r>
            <a:r>
              <a:rPr lang="en-US" sz="1500" dirty="0" err="1" smtClean="0"/>
              <a:t>pengajar</a:t>
            </a:r>
            <a:r>
              <a:rPr lang="en-US" sz="1500" dirty="0" smtClean="0"/>
              <a:t> </a:t>
            </a:r>
            <a:r>
              <a:rPr lang="en-US" sz="1500" dirty="0" err="1" smtClean="0"/>
              <a:t>harus</a:t>
            </a:r>
            <a:r>
              <a:rPr lang="en-US" sz="1500" dirty="0" smtClean="0"/>
              <a:t> </a:t>
            </a:r>
            <a:r>
              <a:rPr lang="en-US" sz="1500" dirty="0" err="1"/>
              <a:t>jelas</a:t>
            </a:r>
            <a:r>
              <a:rPr lang="en-US" sz="1500" dirty="0"/>
              <a:t> </a:t>
            </a:r>
            <a:r>
              <a:rPr lang="en-US" sz="1500" dirty="0" err="1"/>
              <a:t>terfokus</a:t>
            </a:r>
            <a:r>
              <a:rPr lang="en-US" sz="1500" dirty="0"/>
              <a:t> </a:t>
            </a:r>
            <a:r>
              <a:rPr lang="en-US" sz="1500" dirty="0" err="1"/>
              <a:t>pada</a:t>
            </a:r>
            <a:r>
              <a:rPr lang="en-US" sz="1500" dirty="0"/>
              <a:t> </a:t>
            </a:r>
            <a:r>
              <a:rPr lang="en-US" sz="1500" dirty="0" err="1"/>
              <a:t>apa</a:t>
            </a:r>
            <a:r>
              <a:rPr lang="en-US" sz="1500" dirty="0"/>
              <a:t> yang </a:t>
            </a:r>
            <a:r>
              <a:rPr lang="en-US" sz="1500" dirty="0" err="1" smtClean="0"/>
              <a:t>ingin</a:t>
            </a:r>
            <a:r>
              <a:rPr lang="en-US" sz="1500" dirty="0" smtClean="0"/>
              <a:t> </a:t>
            </a:r>
            <a:r>
              <a:rPr lang="en-US" sz="1500" dirty="0" err="1" smtClean="0"/>
              <a:t>mahasiswa</a:t>
            </a:r>
            <a:r>
              <a:rPr lang="en-US" sz="1500" dirty="0" smtClean="0"/>
              <a:t> </a:t>
            </a:r>
            <a:r>
              <a:rPr lang="en-US" sz="1500" dirty="0" err="1"/>
              <a:t>ketahui</a:t>
            </a:r>
            <a:r>
              <a:rPr lang="en-US" sz="1500" dirty="0"/>
              <a:t>, </a:t>
            </a:r>
            <a:r>
              <a:rPr lang="en-US" sz="1500" dirty="0" err="1"/>
              <a:t>pahami</a:t>
            </a:r>
            <a:r>
              <a:rPr lang="en-US" sz="1500" dirty="0"/>
              <a:t>, </a:t>
            </a:r>
            <a:r>
              <a:rPr lang="en-US" sz="1500" dirty="0" err="1"/>
              <a:t>dan</a:t>
            </a:r>
            <a:r>
              <a:rPr lang="en-US" sz="1500" dirty="0"/>
              <a:t> </a:t>
            </a:r>
            <a:r>
              <a:rPr lang="en-US" sz="1500" dirty="0" err="1"/>
              <a:t>mampu</a:t>
            </a:r>
            <a:r>
              <a:rPr lang="en-US" sz="1500" dirty="0"/>
              <a:t> </a:t>
            </a:r>
            <a:r>
              <a:rPr lang="en-US" sz="1500" dirty="0" err="1"/>
              <a:t>lakukan</a:t>
            </a:r>
            <a:r>
              <a:rPr lang="en-US" sz="1500" dirty="0"/>
              <a:t>. </a:t>
            </a:r>
            <a:r>
              <a:rPr lang="en-US" sz="1500" dirty="0" err="1"/>
              <a:t>Dengan</a:t>
            </a:r>
            <a:r>
              <a:rPr lang="en-US" sz="1500" dirty="0"/>
              <a:t> kata lain, </a:t>
            </a:r>
            <a:r>
              <a:rPr lang="en-US" sz="1500" dirty="0" err="1" smtClean="0"/>
              <a:t>pengajar</a:t>
            </a:r>
            <a:r>
              <a:rPr lang="en-US" sz="1500" dirty="0" smtClean="0"/>
              <a:t> </a:t>
            </a:r>
            <a:r>
              <a:rPr lang="en-US" sz="1500" dirty="0" err="1" smtClean="0"/>
              <a:t>harus</a:t>
            </a:r>
            <a:r>
              <a:rPr lang="en-US" sz="1500" dirty="0" smtClean="0"/>
              <a:t> </a:t>
            </a:r>
            <a:r>
              <a:rPr lang="en-US" sz="1500" dirty="0" err="1"/>
              <a:t>fokus</a:t>
            </a:r>
            <a:r>
              <a:rPr lang="en-US" sz="1500" dirty="0"/>
              <a:t> </a:t>
            </a:r>
            <a:r>
              <a:rPr lang="en-US" sz="1500" dirty="0" err="1"/>
              <a:t>membantu</a:t>
            </a:r>
            <a:r>
              <a:rPr lang="en-US" sz="1500" dirty="0"/>
              <a:t> </a:t>
            </a:r>
            <a:r>
              <a:rPr lang="en-US" sz="1500" dirty="0" err="1" smtClean="0"/>
              <a:t>mahasiswa</a:t>
            </a:r>
            <a:r>
              <a:rPr lang="en-US" sz="1500" dirty="0" smtClean="0"/>
              <a:t> </a:t>
            </a:r>
            <a:r>
              <a:rPr lang="en-US" sz="1500" dirty="0" err="1"/>
              <a:t>mengembangkan</a:t>
            </a:r>
            <a:r>
              <a:rPr lang="en-US" sz="1500" dirty="0"/>
              <a:t> </a:t>
            </a:r>
            <a:r>
              <a:rPr lang="en-US" sz="1500" dirty="0" err="1"/>
              <a:t>pengetahuan</a:t>
            </a:r>
            <a:r>
              <a:rPr lang="en-US" sz="1500" dirty="0"/>
              <a:t>, </a:t>
            </a:r>
            <a:r>
              <a:rPr lang="en-US" sz="1500" dirty="0" err="1"/>
              <a:t>keterampilan</a:t>
            </a:r>
            <a:r>
              <a:rPr lang="en-US" sz="1500" dirty="0"/>
              <a:t>, </a:t>
            </a:r>
            <a:r>
              <a:rPr lang="en-US" sz="1500" dirty="0" err="1"/>
              <a:t>dan</a:t>
            </a:r>
            <a:r>
              <a:rPr lang="en-US" sz="1500" dirty="0"/>
              <a:t> </a:t>
            </a:r>
            <a:r>
              <a:rPr lang="en-US" sz="1500" dirty="0" err="1"/>
              <a:t>kepribadian</a:t>
            </a:r>
            <a:r>
              <a:rPr lang="en-US" sz="1500" dirty="0"/>
              <a:t> yang </a:t>
            </a:r>
            <a:r>
              <a:rPr lang="en-US" sz="1500" dirty="0" err="1"/>
              <a:t>memungkinkan</a:t>
            </a:r>
            <a:r>
              <a:rPr lang="en-US" sz="1500" dirty="0"/>
              <a:t> </a:t>
            </a:r>
            <a:r>
              <a:rPr lang="en-US" sz="1500" dirty="0" err="1"/>
              <a:t>mereka</a:t>
            </a:r>
            <a:r>
              <a:rPr lang="en-US" sz="1500" dirty="0"/>
              <a:t> </a:t>
            </a:r>
            <a:r>
              <a:rPr lang="en-US" sz="1500" dirty="0" err="1"/>
              <a:t>mencapai</a:t>
            </a:r>
            <a:r>
              <a:rPr lang="en-US" sz="1500" dirty="0"/>
              <a:t> </a:t>
            </a:r>
            <a:r>
              <a:rPr lang="en-US" sz="1500" dirty="0" err="1"/>
              <a:t>hasil</a:t>
            </a:r>
            <a:r>
              <a:rPr lang="en-US" sz="1500" dirty="0"/>
              <a:t> yang </a:t>
            </a:r>
            <a:r>
              <a:rPr lang="en-US" sz="1500" dirty="0" err="1"/>
              <a:t>diinginkan</a:t>
            </a:r>
            <a:r>
              <a:rPr lang="en-US" sz="1500" dirty="0"/>
              <a:t> yang </a:t>
            </a:r>
            <a:r>
              <a:rPr lang="en-US" sz="1500" dirty="0" err="1"/>
              <a:t>telah</a:t>
            </a:r>
            <a:r>
              <a:rPr lang="en-US" sz="1500" dirty="0"/>
              <a:t> </a:t>
            </a:r>
            <a:r>
              <a:rPr lang="en-US" sz="1500" dirty="0" err="1"/>
              <a:t>diartikulasikan</a:t>
            </a:r>
            <a:r>
              <a:rPr lang="en-US" sz="1500" dirty="0"/>
              <a:t> </a:t>
            </a:r>
            <a:r>
              <a:rPr lang="en-US" sz="1500" dirty="0" err="1"/>
              <a:t>dengan</a:t>
            </a:r>
            <a:r>
              <a:rPr lang="en-US" sz="1500" dirty="0"/>
              <a:t> </a:t>
            </a:r>
            <a:r>
              <a:rPr lang="en-US" sz="1500" dirty="0" err="1"/>
              <a:t>jelas</a:t>
            </a:r>
            <a:r>
              <a:rPr lang="en-US" sz="1500" dirty="0" smtClean="0"/>
              <a:t>.</a:t>
            </a:r>
          </a:p>
          <a:p>
            <a:r>
              <a:rPr lang="en-US" sz="1500" b="1" dirty="0" smtClean="0"/>
              <a:t>Designing down,</a:t>
            </a:r>
            <a:r>
              <a:rPr lang="en-US" sz="1500" dirty="0" smtClean="0"/>
              <a:t> </a:t>
            </a:r>
            <a:r>
              <a:rPr lang="en-US" sz="1500" dirty="0" err="1" smtClean="0"/>
              <a:t>desain</a:t>
            </a:r>
            <a:r>
              <a:rPr lang="en-US" sz="1500" dirty="0" smtClean="0"/>
              <a:t> </a:t>
            </a:r>
            <a:r>
              <a:rPr lang="en-US" sz="1500" dirty="0" err="1"/>
              <a:t>kurikulum</a:t>
            </a:r>
            <a:r>
              <a:rPr lang="en-US" sz="1500" dirty="0"/>
              <a:t> </a:t>
            </a:r>
            <a:r>
              <a:rPr lang="en-US" sz="1500" dirty="0" err="1"/>
              <a:t>harus</a:t>
            </a:r>
            <a:r>
              <a:rPr lang="en-US" sz="1500" dirty="0"/>
              <a:t> </a:t>
            </a:r>
            <a:r>
              <a:rPr lang="en-US" sz="1500" dirty="0" err="1"/>
              <a:t>dimulai</a:t>
            </a:r>
            <a:r>
              <a:rPr lang="en-US" sz="1500" dirty="0"/>
              <a:t> </a:t>
            </a:r>
            <a:r>
              <a:rPr lang="en-US" sz="1500" dirty="0" err="1"/>
              <a:t>dengan</a:t>
            </a:r>
            <a:r>
              <a:rPr lang="en-US" sz="1500" dirty="0"/>
              <a:t> </a:t>
            </a:r>
            <a:r>
              <a:rPr lang="en-US" sz="1500" dirty="0" err="1"/>
              <a:t>definisi</a:t>
            </a:r>
            <a:r>
              <a:rPr lang="en-US" sz="1500" dirty="0"/>
              <a:t> yang </a:t>
            </a:r>
            <a:r>
              <a:rPr lang="en-US" sz="1500" dirty="0" err="1"/>
              <a:t>jelas</a:t>
            </a:r>
            <a:r>
              <a:rPr lang="en-US" sz="1500" dirty="0"/>
              <a:t> </a:t>
            </a:r>
            <a:r>
              <a:rPr lang="en-US" sz="1500" dirty="0" err="1"/>
              <a:t>tentang</a:t>
            </a:r>
            <a:r>
              <a:rPr lang="en-US" sz="1500" dirty="0"/>
              <a:t> </a:t>
            </a:r>
            <a:r>
              <a:rPr lang="en-US" sz="1500" dirty="0" err="1"/>
              <a:t>hasil</a:t>
            </a:r>
            <a:r>
              <a:rPr lang="en-US" sz="1500" dirty="0"/>
              <a:t> yang </a:t>
            </a:r>
            <a:r>
              <a:rPr lang="en-US" sz="1500" dirty="0" err="1" smtClean="0"/>
              <a:t>akan</a:t>
            </a:r>
            <a:r>
              <a:rPr lang="en-US" sz="1500" dirty="0" smtClean="0"/>
              <a:t> </a:t>
            </a:r>
            <a:r>
              <a:rPr lang="en-US" sz="1500" dirty="0" err="1" smtClean="0"/>
              <a:t>dicapai</a:t>
            </a:r>
            <a:r>
              <a:rPr lang="en-US" sz="1500" dirty="0" smtClean="0"/>
              <a:t> </a:t>
            </a:r>
            <a:r>
              <a:rPr lang="en-US" sz="1500" dirty="0" err="1" smtClean="0"/>
              <a:t>mahasiswa</a:t>
            </a:r>
            <a:r>
              <a:rPr lang="en-US" sz="1500" dirty="0" smtClean="0"/>
              <a:t> </a:t>
            </a:r>
            <a:r>
              <a:rPr lang="en-US" sz="1500" dirty="0" err="1"/>
              <a:t>pada</a:t>
            </a:r>
            <a:r>
              <a:rPr lang="en-US" sz="1500" dirty="0"/>
              <a:t> </a:t>
            </a:r>
            <a:r>
              <a:rPr lang="en-US" sz="1500" dirty="0" err="1"/>
              <a:t>akhir</a:t>
            </a:r>
            <a:r>
              <a:rPr lang="en-US" sz="1500" dirty="0"/>
              <a:t> program. </a:t>
            </a:r>
            <a:r>
              <a:rPr lang="en-US" sz="1500" dirty="0" err="1"/>
              <a:t>Setelah</a:t>
            </a:r>
            <a:r>
              <a:rPr lang="en-US" sz="1500" dirty="0"/>
              <a:t> </a:t>
            </a:r>
            <a:r>
              <a:rPr lang="en-US" sz="1500" dirty="0" err="1" smtClean="0"/>
              <a:t>dilakukan</a:t>
            </a:r>
            <a:r>
              <a:rPr lang="en-US" sz="1500" dirty="0"/>
              <a:t>, </a:t>
            </a:r>
            <a:r>
              <a:rPr lang="en-US" sz="1500" dirty="0" err="1"/>
              <a:t>semua</a:t>
            </a:r>
            <a:r>
              <a:rPr lang="en-US" sz="1500" dirty="0"/>
              <a:t> </a:t>
            </a:r>
            <a:r>
              <a:rPr lang="en-US" sz="1500" dirty="0" err="1"/>
              <a:t>keputusan</a:t>
            </a:r>
            <a:r>
              <a:rPr lang="en-US" sz="1500" dirty="0"/>
              <a:t> </a:t>
            </a:r>
            <a:r>
              <a:rPr lang="en-US" sz="1500" dirty="0" err="1"/>
              <a:t>instruksional</a:t>
            </a:r>
            <a:r>
              <a:rPr lang="en-US" sz="1500" dirty="0"/>
              <a:t> </a:t>
            </a:r>
            <a:r>
              <a:rPr lang="en-US" sz="1500" dirty="0" err="1"/>
              <a:t>kemudian</a:t>
            </a:r>
            <a:r>
              <a:rPr lang="en-US" sz="1500" dirty="0"/>
              <a:t> </a:t>
            </a:r>
            <a:r>
              <a:rPr lang="en-US" sz="1500" dirty="0" err="1"/>
              <a:t>dibuat</a:t>
            </a:r>
            <a:r>
              <a:rPr lang="en-US" sz="1500" dirty="0"/>
              <a:t> </a:t>
            </a:r>
            <a:r>
              <a:rPr lang="en-US" sz="1500" dirty="0" err="1"/>
              <a:t>untuk</a:t>
            </a:r>
            <a:r>
              <a:rPr lang="en-US" sz="1500" dirty="0"/>
              <a:t> </a:t>
            </a:r>
            <a:r>
              <a:rPr lang="en-US" sz="1500" dirty="0" err="1"/>
              <a:t>memastikan</a:t>
            </a:r>
            <a:r>
              <a:rPr lang="en-US" sz="1500" dirty="0"/>
              <a:t> </a:t>
            </a:r>
            <a:r>
              <a:rPr lang="en-US" sz="1500" dirty="0" err="1" smtClean="0"/>
              <a:t>ketercapaian</a:t>
            </a:r>
            <a:r>
              <a:rPr lang="en-US" sz="1500" dirty="0" smtClean="0"/>
              <a:t> </a:t>
            </a:r>
            <a:r>
              <a:rPr lang="en-US" sz="1500" dirty="0" err="1" smtClean="0"/>
              <a:t>hasil</a:t>
            </a:r>
            <a:r>
              <a:rPr lang="en-US" sz="1500" dirty="0" smtClean="0"/>
              <a:t> </a:t>
            </a:r>
            <a:r>
              <a:rPr lang="en-US" sz="1500" dirty="0" err="1"/>
              <a:t>akhir</a:t>
            </a:r>
            <a:r>
              <a:rPr lang="en-US" sz="1500" dirty="0"/>
              <a:t> yang </a:t>
            </a:r>
            <a:r>
              <a:rPr lang="en-US" sz="1500" dirty="0" err="1"/>
              <a:t>diinginkan</a:t>
            </a:r>
            <a:r>
              <a:rPr lang="en-US" sz="1500" dirty="0"/>
              <a:t> </a:t>
            </a:r>
            <a:r>
              <a:rPr lang="en-US" sz="1500" dirty="0" err="1"/>
              <a:t>ini</a:t>
            </a:r>
            <a:r>
              <a:rPr lang="en-US" sz="1500" dirty="0" smtClean="0"/>
              <a:t>.</a:t>
            </a:r>
          </a:p>
          <a:p>
            <a:r>
              <a:rPr lang="en-US" sz="1500" b="1" dirty="0" smtClean="0"/>
              <a:t>High expectations,</a:t>
            </a:r>
            <a:r>
              <a:rPr lang="en-US" sz="1500" dirty="0" smtClean="0"/>
              <a:t> </a:t>
            </a:r>
            <a:r>
              <a:rPr lang="en-US" sz="1500" dirty="0" err="1" smtClean="0"/>
              <a:t>pengajar</a:t>
            </a:r>
            <a:r>
              <a:rPr lang="en-US" sz="1500" dirty="0" smtClean="0"/>
              <a:t> </a:t>
            </a:r>
            <a:r>
              <a:rPr lang="en-US" sz="1500" dirty="0" err="1" smtClean="0"/>
              <a:t>harus</a:t>
            </a:r>
            <a:r>
              <a:rPr lang="en-US" sz="1500" dirty="0" smtClean="0"/>
              <a:t> </a:t>
            </a:r>
            <a:r>
              <a:rPr lang="en-US" sz="1500" dirty="0" err="1"/>
              <a:t>menetapkan</a:t>
            </a:r>
            <a:r>
              <a:rPr lang="en-US" sz="1500" dirty="0"/>
              <a:t> </a:t>
            </a:r>
            <a:r>
              <a:rPr lang="en-US" sz="1500" dirty="0" err="1"/>
              <a:t>standar</a:t>
            </a:r>
            <a:r>
              <a:rPr lang="en-US" sz="1500" dirty="0"/>
              <a:t> </a:t>
            </a:r>
            <a:r>
              <a:rPr lang="en-US" sz="1500" dirty="0" err="1"/>
              <a:t>kinerja</a:t>
            </a:r>
            <a:r>
              <a:rPr lang="en-US" sz="1500" dirty="0"/>
              <a:t> yang </a:t>
            </a:r>
            <a:r>
              <a:rPr lang="en-US" sz="1500" dirty="0" err="1"/>
              <a:t>tinggi</a:t>
            </a:r>
            <a:r>
              <a:rPr lang="en-US" sz="1500" dirty="0"/>
              <a:t> </a:t>
            </a:r>
            <a:r>
              <a:rPr lang="en-US" sz="1500" dirty="0" err="1" smtClean="0"/>
              <a:t>dengan</a:t>
            </a:r>
            <a:r>
              <a:rPr lang="en-US" sz="1500" dirty="0" smtClean="0"/>
              <a:t> </a:t>
            </a:r>
            <a:r>
              <a:rPr lang="en-US" sz="1500" dirty="0" err="1" smtClean="0"/>
              <a:t>menantang</a:t>
            </a:r>
            <a:r>
              <a:rPr lang="en-US" sz="1500" dirty="0" smtClean="0"/>
              <a:t> </a:t>
            </a:r>
            <a:r>
              <a:rPr lang="en-US" sz="1500" dirty="0" err="1" smtClean="0"/>
              <a:t>untuk</a:t>
            </a:r>
            <a:r>
              <a:rPr lang="en-US" sz="1500" dirty="0" smtClean="0"/>
              <a:t> </a:t>
            </a:r>
            <a:r>
              <a:rPr lang="en-US" sz="1500" dirty="0" err="1" smtClean="0"/>
              <a:t>mendorong</a:t>
            </a:r>
            <a:r>
              <a:rPr lang="en-US" sz="1500" dirty="0" smtClean="0"/>
              <a:t> </a:t>
            </a:r>
            <a:r>
              <a:rPr lang="en-US" sz="1500" dirty="0" err="1" smtClean="0"/>
              <a:t>mahasiswa</a:t>
            </a:r>
            <a:r>
              <a:rPr lang="en-US" sz="1500" dirty="0" smtClean="0"/>
              <a:t> </a:t>
            </a:r>
            <a:r>
              <a:rPr lang="en-US" sz="1500" dirty="0" err="1"/>
              <a:t>terlibat</a:t>
            </a:r>
            <a:r>
              <a:rPr lang="en-US" sz="1500" dirty="0"/>
              <a:t> </a:t>
            </a:r>
            <a:r>
              <a:rPr lang="en-US" sz="1500" dirty="0" err="1"/>
              <a:t>secara</a:t>
            </a:r>
            <a:r>
              <a:rPr lang="en-US" sz="1500" dirty="0"/>
              <a:t> </a:t>
            </a:r>
            <a:r>
              <a:rPr lang="en-US" sz="1500" dirty="0" err="1"/>
              <a:t>mendalam</a:t>
            </a:r>
            <a:r>
              <a:rPr lang="en-US" sz="1500" dirty="0"/>
              <a:t> </a:t>
            </a:r>
            <a:r>
              <a:rPr lang="en-US" sz="1500" dirty="0" err="1"/>
              <a:t>dalam</a:t>
            </a:r>
            <a:r>
              <a:rPr lang="en-US" sz="1500" dirty="0"/>
              <a:t> </a:t>
            </a:r>
            <a:r>
              <a:rPr lang="en-US" sz="1500" dirty="0" err="1"/>
              <a:t>apa</a:t>
            </a:r>
            <a:r>
              <a:rPr lang="en-US" sz="1500" dirty="0"/>
              <a:t> yang </a:t>
            </a:r>
            <a:r>
              <a:rPr lang="en-US" sz="1500" dirty="0" err="1"/>
              <a:t>mereka</a:t>
            </a:r>
            <a:r>
              <a:rPr lang="en-US" sz="1500" dirty="0"/>
              <a:t> </a:t>
            </a:r>
            <a:r>
              <a:rPr lang="en-US" sz="1500" dirty="0" err="1"/>
              <a:t>pelajari</a:t>
            </a:r>
            <a:r>
              <a:rPr lang="en-US" sz="1500" dirty="0"/>
              <a:t>. </a:t>
            </a:r>
            <a:r>
              <a:rPr lang="en-US" sz="1500" dirty="0" err="1"/>
              <a:t>Membantu</a:t>
            </a:r>
            <a:r>
              <a:rPr lang="en-US" sz="1500" dirty="0"/>
              <a:t> </a:t>
            </a:r>
            <a:r>
              <a:rPr lang="en-US" sz="1500" dirty="0" err="1" smtClean="0"/>
              <a:t>mahasiswa</a:t>
            </a:r>
            <a:r>
              <a:rPr lang="en-US" sz="1500" dirty="0" smtClean="0"/>
              <a:t> </a:t>
            </a:r>
            <a:r>
              <a:rPr lang="en-US" sz="1500" dirty="0" err="1"/>
              <a:t>untuk</a:t>
            </a:r>
            <a:r>
              <a:rPr lang="en-US" sz="1500" dirty="0"/>
              <a:t> </a:t>
            </a:r>
            <a:r>
              <a:rPr lang="en-US" sz="1500" dirty="0" err="1"/>
              <a:t>mencapai</a:t>
            </a:r>
            <a:r>
              <a:rPr lang="en-US" sz="1500" dirty="0"/>
              <a:t> </a:t>
            </a:r>
            <a:r>
              <a:rPr lang="en-US" sz="1500" dirty="0" err="1"/>
              <a:t>standar</a:t>
            </a:r>
            <a:r>
              <a:rPr lang="en-US" sz="1500" dirty="0"/>
              <a:t> yang </a:t>
            </a:r>
            <a:r>
              <a:rPr lang="en-US" sz="1500" dirty="0" err="1" smtClean="0"/>
              <a:t>tinggi</a:t>
            </a:r>
            <a:r>
              <a:rPr lang="en-US" sz="1500" dirty="0" smtClean="0"/>
              <a:t>, </a:t>
            </a:r>
            <a:r>
              <a:rPr lang="en-US" sz="1500" dirty="0" err="1" smtClean="0"/>
              <a:t>hal</a:t>
            </a:r>
            <a:r>
              <a:rPr lang="en-US" sz="1500" dirty="0" smtClean="0"/>
              <a:t> </a:t>
            </a:r>
            <a:r>
              <a:rPr lang="en-US" sz="1500" dirty="0" err="1" smtClean="0"/>
              <a:t>ini</a:t>
            </a:r>
            <a:r>
              <a:rPr lang="en-US" sz="1500" dirty="0" smtClean="0"/>
              <a:t> </a:t>
            </a:r>
            <a:r>
              <a:rPr lang="en-US" sz="1500" dirty="0" err="1"/>
              <a:t>terkait</a:t>
            </a:r>
            <a:r>
              <a:rPr lang="en-US" sz="1500" dirty="0"/>
              <a:t> </a:t>
            </a:r>
            <a:r>
              <a:rPr lang="en-US" sz="1500" dirty="0" err="1"/>
              <a:t>sangat</a:t>
            </a:r>
            <a:r>
              <a:rPr lang="en-US" sz="1500" dirty="0"/>
              <a:t> </a:t>
            </a:r>
            <a:r>
              <a:rPr lang="en-US" sz="1500" dirty="0" err="1"/>
              <a:t>erat</a:t>
            </a:r>
            <a:r>
              <a:rPr lang="en-US" sz="1500" dirty="0"/>
              <a:t> </a:t>
            </a:r>
            <a:r>
              <a:rPr lang="en-US" sz="1500" dirty="0" err="1"/>
              <a:t>dengan</a:t>
            </a:r>
            <a:r>
              <a:rPr lang="en-US" sz="1500" dirty="0"/>
              <a:t> </a:t>
            </a:r>
            <a:r>
              <a:rPr lang="en-US" sz="1500" dirty="0" err="1"/>
              <a:t>gagasan</a:t>
            </a:r>
            <a:r>
              <a:rPr lang="en-US" sz="1500" dirty="0"/>
              <a:t> </a:t>
            </a:r>
            <a:r>
              <a:rPr lang="en-US" sz="1500" dirty="0" err="1"/>
              <a:t>bahwa</a:t>
            </a:r>
            <a:r>
              <a:rPr lang="en-US" sz="1500" dirty="0"/>
              <a:t> </a:t>
            </a:r>
            <a:r>
              <a:rPr lang="en-US" sz="1500" dirty="0" err="1"/>
              <a:t>pembelajaran</a:t>
            </a:r>
            <a:r>
              <a:rPr lang="en-US" sz="1500" dirty="0"/>
              <a:t> yang </a:t>
            </a:r>
            <a:r>
              <a:rPr lang="en-US" sz="1500" dirty="0" err="1"/>
              <a:t>berhasil</a:t>
            </a:r>
            <a:r>
              <a:rPr lang="en-US" sz="1500" dirty="0"/>
              <a:t> </a:t>
            </a:r>
            <a:r>
              <a:rPr lang="en-US" sz="1500" dirty="0" err="1"/>
              <a:t>mendorong</a:t>
            </a:r>
            <a:r>
              <a:rPr lang="en-US" sz="1500" dirty="0"/>
              <a:t> </a:t>
            </a:r>
            <a:r>
              <a:rPr lang="en-US" sz="1500" dirty="0" err="1"/>
              <a:t>pembelajaran</a:t>
            </a:r>
            <a:r>
              <a:rPr lang="en-US" sz="1500" dirty="0"/>
              <a:t> yang </a:t>
            </a:r>
            <a:r>
              <a:rPr lang="en-US" sz="1500" dirty="0" err="1"/>
              <a:t>lebih</a:t>
            </a:r>
            <a:r>
              <a:rPr lang="en-US" sz="1500" dirty="0"/>
              <a:t> </a:t>
            </a:r>
            <a:r>
              <a:rPr lang="en-US" sz="1500" dirty="0" err="1"/>
              <a:t>berhasil</a:t>
            </a:r>
            <a:r>
              <a:rPr lang="en-US" sz="1500" dirty="0" smtClean="0"/>
              <a:t>.</a:t>
            </a:r>
          </a:p>
          <a:p>
            <a:r>
              <a:rPr lang="en-US" sz="1500" b="1" dirty="0" smtClean="0"/>
              <a:t>Expanded opportunities</a:t>
            </a:r>
            <a:r>
              <a:rPr lang="en-US" sz="1500" dirty="0"/>
              <a:t>, </a:t>
            </a:r>
            <a:r>
              <a:rPr lang="en-US" sz="1500" dirty="0" err="1" smtClean="0"/>
              <a:t>pengajar</a:t>
            </a:r>
            <a:r>
              <a:rPr lang="en-US" sz="1500" dirty="0" smtClean="0"/>
              <a:t> </a:t>
            </a:r>
            <a:r>
              <a:rPr lang="en-US" sz="1500" dirty="0" err="1" smtClean="0"/>
              <a:t>harus</a:t>
            </a:r>
            <a:r>
              <a:rPr lang="en-US" sz="1500" dirty="0" smtClean="0"/>
              <a:t> </a:t>
            </a:r>
            <a:r>
              <a:rPr lang="en-US" sz="1500" dirty="0" err="1"/>
              <a:t>berusaha</a:t>
            </a:r>
            <a:r>
              <a:rPr lang="en-US" sz="1500" dirty="0"/>
              <a:t> </a:t>
            </a:r>
            <a:r>
              <a:rPr lang="en-US" sz="1500" dirty="0" err="1"/>
              <a:t>memberikan</a:t>
            </a:r>
            <a:r>
              <a:rPr lang="en-US" sz="1500" dirty="0"/>
              <a:t> </a:t>
            </a:r>
            <a:r>
              <a:rPr lang="en-US" sz="1500" dirty="0" err="1"/>
              <a:t>kesempatan</a:t>
            </a:r>
            <a:r>
              <a:rPr lang="en-US" sz="1500" dirty="0"/>
              <a:t> yang </a:t>
            </a:r>
            <a:r>
              <a:rPr lang="en-US" sz="1500" dirty="0" err="1"/>
              <a:t>seluas-luasnya</a:t>
            </a:r>
            <a:r>
              <a:rPr lang="en-US" sz="1500" dirty="0"/>
              <a:t> </a:t>
            </a:r>
            <a:r>
              <a:rPr lang="en-US" sz="1500" dirty="0" err="1"/>
              <a:t>kepada</a:t>
            </a:r>
            <a:r>
              <a:rPr lang="en-US" sz="1500" dirty="0"/>
              <a:t> </a:t>
            </a:r>
            <a:r>
              <a:rPr lang="en-US" sz="1500" dirty="0" err="1"/>
              <a:t>semua</a:t>
            </a:r>
            <a:r>
              <a:rPr lang="en-US" sz="1500" dirty="0"/>
              <a:t> </a:t>
            </a:r>
            <a:r>
              <a:rPr lang="en-US" sz="1500" dirty="0" err="1" smtClean="0"/>
              <a:t>mahasiswa</a:t>
            </a:r>
            <a:r>
              <a:rPr lang="en-US" sz="1500" dirty="0"/>
              <a:t>. </a:t>
            </a:r>
            <a:r>
              <a:rPr lang="en-US" sz="1500" dirty="0" err="1"/>
              <a:t>Prinsip</a:t>
            </a:r>
            <a:r>
              <a:rPr lang="en-US" sz="1500" dirty="0"/>
              <a:t> </a:t>
            </a:r>
            <a:r>
              <a:rPr lang="en-US" sz="1500" dirty="0" err="1"/>
              <a:t>ini</a:t>
            </a:r>
            <a:r>
              <a:rPr lang="en-US" sz="1500" dirty="0"/>
              <a:t> </a:t>
            </a:r>
            <a:r>
              <a:rPr lang="en-US" sz="1500" dirty="0" err="1"/>
              <a:t>didasarkan</a:t>
            </a:r>
            <a:r>
              <a:rPr lang="en-US" sz="1500" dirty="0"/>
              <a:t> </a:t>
            </a:r>
            <a:r>
              <a:rPr lang="en-US" sz="1500" dirty="0" err="1"/>
              <a:t>pada</a:t>
            </a:r>
            <a:r>
              <a:rPr lang="en-US" sz="1500" dirty="0"/>
              <a:t> </a:t>
            </a:r>
            <a:r>
              <a:rPr lang="en-US" sz="1500" dirty="0" err="1"/>
              <a:t>gagasan</a:t>
            </a:r>
            <a:r>
              <a:rPr lang="en-US" sz="1500" dirty="0"/>
              <a:t> </a:t>
            </a:r>
            <a:r>
              <a:rPr lang="en-US" sz="1500" dirty="0" err="1"/>
              <a:t>bahwa</a:t>
            </a:r>
            <a:r>
              <a:rPr lang="en-US" sz="1500" dirty="0"/>
              <a:t> </a:t>
            </a:r>
            <a:r>
              <a:rPr lang="en-US" sz="1500" dirty="0" err="1"/>
              <a:t>tidak</a:t>
            </a:r>
            <a:r>
              <a:rPr lang="en-US" sz="1500" dirty="0"/>
              <a:t> </a:t>
            </a:r>
            <a:r>
              <a:rPr lang="en-US" sz="1500" dirty="0" err="1"/>
              <a:t>semua</a:t>
            </a:r>
            <a:r>
              <a:rPr lang="en-US" sz="1500" dirty="0"/>
              <a:t> </a:t>
            </a:r>
            <a:r>
              <a:rPr lang="en-US" sz="1500" dirty="0" err="1"/>
              <a:t>peserta</a:t>
            </a:r>
            <a:r>
              <a:rPr lang="en-US" sz="1500" dirty="0"/>
              <a:t> </a:t>
            </a:r>
            <a:r>
              <a:rPr lang="en-US" sz="1500" dirty="0" err="1"/>
              <a:t>didik</a:t>
            </a:r>
            <a:r>
              <a:rPr lang="en-US" sz="1500" dirty="0"/>
              <a:t> </a:t>
            </a:r>
            <a:r>
              <a:rPr lang="en-US" sz="1500" dirty="0" err="1"/>
              <a:t>dapat</a:t>
            </a:r>
            <a:r>
              <a:rPr lang="en-US" sz="1500" dirty="0"/>
              <a:t> </a:t>
            </a:r>
            <a:r>
              <a:rPr lang="en-US" sz="1500" dirty="0" err="1"/>
              <a:t>mempelajari</a:t>
            </a:r>
            <a:r>
              <a:rPr lang="en-US" sz="1500" dirty="0"/>
              <a:t> </a:t>
            </a:r>
            <a:r>
              <a:rPr lang="en-US" sz="1500" dirty="0" err="1"/>
              <a:t>hal</a:t>
            </a:r>
            <a:r>
              <a:rPr lang="en-US" sz="1500" dirty="0"/>
              <a:t> yang </a:t>
            </a:r>
            <a:r>
              <a:rPr lang="en-US" sz="1500" dirty="0" err="1"/>
              <a:t>sama</a:t>
            </a:r>
            <a:r>
              <a:rPr lang="en-US" sz="1500" dirty="0"/>
              <a:t> </a:t>
            </a:r>
            <a:r>
              <a:rPr lang="en-US" sz="1500" dirty="0" err="1"/>
              <a:t>dengan</a:t>
            </a:r>
            <a:r>
              <a:rPr lang="en-US" sz="1500" dirty="0"/>
              <a:t> </a:t>
            </a:r>
            <a:r>
              <a:rPr lang="en-US" sz="1500" dirty="0" err="1"/>
              <a:t>cara</a:t>
            </a:r>
            <a:r>
              <a:rPr lang="en-US" sz="1500" dirty="0"/>
              <a:t> </a:t>
            </a:r>
            <a:r>
              <a:rPr lang="en-US" sz="1500" dirty="0" err="1"/>
              <a:t>dan</a:t>
            </a:r>
            <a:r>
              <a:rPr lang="en-US" sz="1500" dirty="0"/>
              <a:t> </a:t>
            </a:r>
            <a:r>
              <a:rPr lang="en-US" sz="1500" dirty="0" err="1"/>
              <a:t>waktu</a:t>
            </a:r>
            <a:r>
              <a:rPr lang="en-US" sz="1500" dirty="0"/>
              <a:t> yang </a:t>
            </a:r>
            <a:r>
              <a:rPr lang="en-US" sz="1500" dirty="0" err="1"/>
              <a:t>sama</a:t>
            </a:r>
            <a:r>
              <a:rPr lang="en-US" sz="1500" dirty="0"/>
              <a:t>. </a:t>
            </a:r>
            <a:r>
              <a:rPr lang="en-US" sz="1500" dirty="0" err="1"/>
              <a:t>Namun</a:t>
            </a:r>
            <a:r>
              <a:rPr lang="en-US" sz="1500" dirty="0"/>
              <a:t>, </a:t>
            </a:r>
            <a:r>
              <a:rPr lang="en-US" sz="1500" dirty="0" err="1"/>
              <a:t>kebanyakan</a:t>
            </a:r>
            <a:r>
              <a:rPr lang="en-US" sz="1500" dirty="0"/>
              <a:t> </a:t>
            </a:r>
            <a:r>
              <a:rPr lang="en-US" sz="1500" dirty="0" err="1" smtClean="0"/>
              <a:t>mahasiswa</a:t>
            </a:r>
            <a:r>
              <a:rPr lang="en-US" sz="1500" dirty="0" smtClean="0"/>
              <a:t> </a:t>
            </a:r>
            <a:r>
              <a:rPr lang="en-US" sz="1500" dirty="0" err="1"/>
              <a:t>dapat</a:t>
            </a:r>
            <a:r>
              <a:rPr lang="en-US" sz="1500" dirty="0"/>
              <a:t> </a:t>
            </a:r>
            <a:r>
              <a:rPr lang="en-US" sz="1500" dirty="0" err="1"/>
              <a:t>mencapai</a:t>
            </a:r>
            <a:r>
              <a:rPr lang="en-US" sz="1500" dirty="0"/>
              <a:t> </a:t>
            </a:r>
            <a:r>
              <a:rPr lang="en-US" sz="1500" dirty="0" err="1"/>
              <a:t>standar</a:t>
            </a:r>
            <a:r>
              <a:rPr lang="en-US" sz="1500" dirty="0"/>
              <a:t> yang </a:t>
            </a:r>
            <a:r>
              <a:rPr lang="en-US" sz="1500" dirty="0" err="1"/>
              <a:t>tinggi</a:t>
            </a:r>
            <a:r>
              <a:rPr lang="en-US" sz="1500" dirty="0"/>
              <a:t> </a:t>
            </a:r>
            <a:r>
              <a:rPr lang="en-US" sz="1500" dirty="0" err="1"/>
              <a:t>jika</a:t>
            </a:r>
            <a:r>
              <a:rPr lang="en-US" sz="1500" dirty="0"/>
              <a:t> </a:t>
            </a:r>
            <a:r>
              <a:rPr lang="en-US" sz="1500" dirty="0" err="1"/>
              <a:t>mereka</a:t>
            </a:r>
            <a:r>
              <a:rPr lang="en-US" sz="1500" dirty="0"/>
              <a:t> </a:t>
            </a:r>
            <a:r>
              <a:rPr lang="en-US" sz="1500" dirty="0" err="1"/>
              <a:t>diberi</a:t>
            </a:r>
            <a:r>
              <a:rPr lang="en-US" sz="1500" dirty="0"/>
              <a:t> </a:t>
            </a:r>
            <a:r>
              <a:rPr lang="en-US" sz="1500" dirty="0" err="1"/>
              <a:t>kesempatan</a:t>
            </a:r>
            <a:r>
              <a:rPr lang="en-US" sz="1500" dirty="0"/>
              <a:t> yang </a:t>
            </a:r>
            <a:r>
              <a:rPr lang="en-US" sz="1500" dirty="0" err="1"/>
              <a:t>tepat</a:t>
            </a:r>
            <a:r>
              <a:rPr lang="en-US" sz="1500" dirty="0"/>
              <a:t>.</a:t>
            </a:r>
          </a:p>
          <a:p>
            <a:pPr marL="0" indent="0" algn="r">
              <a:buNone/>
            </a:pPr>
            <a:r>
              <a:rPr lang="en-US" sz="1500" dirty="0" smtClean="0"/>
              <a:t>(Spady,1994)</a:t>
            </a:r>
            <a:endParaRPr lang="en-US" sz="1500" dirty="0"/>
          </a:p>
        </p:txBody>
      </p:sp>
      <p:pic>
        <p:nvPicPr>
          <p:cNvPr id="4" name="Picture 2" descr="University of Southern Mindanao - Outcomes Based Education - 게시물 | Facebook"/>
          <p:cNvPicPr>
            <a:picLocks noChangeAspect="1" noChangeArrowheads="1"/>
          </p:cNvPicPr>
          <p:nvPr/>
        </p:nvPicPr>
        <p:blipFill rotWithShape="1">
          <a:blip r:embed="rId2">
            <a:extLst>
              <a:ext uri="{28A0092B-C50C-407E-A947-70E740481C1C}">
                <a14:useLocalDpi xmlns:a14="http://schemas.microsoft.com/office/drawing/2010/main" val="0"/>
              </a:ext>
            </a:extLst>
          </a:blip>
          <a:srcRect t="15018" b="15018"/>
          <a:stretch/>
        </p:blipFill>
        <p:spPr bwMode="auto">
          <a:xfrm>
            <a:off x="8643257" y="145527"/>
            <a:ext cx="3548743" cy="10345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24875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descr="Unboxing Outcomes-based Education | What is OBE? | D2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825" y="249065"/>
            <a:ext cx="11182349" cy="6523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96552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448859"/>
            <a:ext cx="12129548" cy="5728104"/>
          </a:xfrm>
          <a:prstGeom prst="rect">
            <a:avLst/>
          </a:prstGeom>
        </p:spPr>
      </p:pic>
    </p:spTree>
    <p:extLst>
      <p:ext uri="{BB962C8B-B14F-4D97-AF65-F5344CB8AC3E}">
        <p14:creationId xmlns:p14="http://schemas.microsoft.com/office/powerpoint/2010/main" val="42288367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600" y="829582"/>
            <a:ext cx="6489021" cy="1325563"/>
          </a:xfrm>
        </p:spPr>
        <p:txBody>
          <a:bodyPr/>
          <a:lstStyle/>
          <a:p>
            <a:r>
              <a:rPr lang="en-US" b="1" dirty="0" smtClean="0"/>
              <a:t>OBE </a:t>
            </a:r>
            <a:r>
              <a:rPr lang="en-US" b="1" dirty="0" err="1" smtClean="0"/>
              <a:t>dan</a:t>
            </a:r>
            <a:r>
              <a:rPr lang="en-US" b="1" dirty="0" smtClean="0"/>
              <a:t> PSMIL</a:t>
            </a:r>
            <a:endParaRPr lang="en-US" b="1" dirty="0"/>
          </a:p>
        </p:txBody>
      </p:sp>
      <p:sp>
        <p:nvSpPr>
          <p:cNvPr id="3" name="Content Placeholder 2"/>
          <p:cNvSpPr>
            <a:spLocks noGrp="1"/>
          </p:cNvSpPr>
          <p:nvPr>
            <p:ph idx="1"/>
          </p:nvPr>
        </p:nvSpPr>
        <p:spPr>
          <a:xfrm>
            <a:off x="482600" y="2290082"/>
            <a:ext cx="6489021" cy="1686832"/>
          </a:xfrm>
        </p:spPr>
        <p:txBody>
          <a:bodyPr/>
          <a:lstStyle/>
          <a:p>
            <a:r>
              <a:rPr lang="en-US" dirty="0" err="1" smtClean="0"/>
              <a:t>Akreditasi</a:t>
            </a:r>
            <a:r>
              <a:rPr lang="en-US" dirty="0" smtClean="0"/>
              <a:t> </a:t>
            </a:r>
            <a:r>
              <a:rPr lang="en-US" dirty="0" err="1" smtClean="0"/>
              <a:t>Internasional</a:t>
            </a:r>
            <a:r>
              <a:rPr lang="en-US" dirty="0" smtClean="0"/>
              <a:t> (AQAS)</a:t>
            </a:r>
          </a:p>
          <a:p>
            <a:r>
              <a:rPr lang="en-US" dirty="0" smtClean="0"/>
              <a:t>Review </a:t>
            </a:r>
            <a:r>
              <a:rPr lang="en-US" dirty="0" err="1" smtClean="0"/>
              <a:t>Kurikulum</a:t>
            </a:r>
            <a:endParaRPr lang="en-US" dirty="0" smtClean="0"/>
          </a:p>
          <a:p>
            <a:r>
              <a:rPr lang="en-US" i="1" dirty="0"/>
              <a:t>Green </a:t>
            </a:r>
            <a:r>
              <a:rPr lang="en-US" i="1" dirty="0" smtClean="0"/>
              <a:t>Jobs </a:t>
            </a:r>
            <a:r>
              <a:rPr lang="en-US" dirty="0" err="1" smtClean="0"/>
              <a:t>mulai</a:t>
            </a:r>
            <a:r>
              <a:rPr lang="en-US" dirty="0" smtClean="0"/>
              <a:t> </a:t>
            </a:r>
            <a:r>
              <a:rPr lang="en-US" dirty="0" err="1" smtClean="0"/>
              <a:t>menjadi</a:t>
            </a:r>
            <a:r>
              <a:rPr lang="en-US" dirty="0" smtClean="0"/>
              <a:t> </a:t>
            </a:r>
            <a:r>
              <a:rPr lang="en-US" i="1" dirty="0" smtClean="0"/>
              <a:t>trend</a:t>
            </a:r>
            <a:endParaRPr lang="en-US" i="1"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4096" y="4594728"/>
            <a:ext cx="2143125" cy="2143125"/>
          </a:xfrm>
          <a:prstGeom prst="rect">
            <a:avLst/>
          </a:prstGeom>
        </p:spPr>
      </p:pic>
      <p:pic>
        <p:nvPicPr>
          <p:cNvPr id="5130" name="Picture 10" descr="Top 7 Highest Paying Environmental Careers - Unity Colle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96629" y="141968"/>
            <a:ext cx="4534399" cy="6595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79175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30"/>
          <p:cNvSpPr/>
          <p:nvPr/>
        </p:nvSpPr>
        <p:spPr>
          <a:xfrm>
            <a:off x="9233857" y="1440793"/>
            <a:ext cx="5305600" cy="4596800"/>
          </a:xfrm>
          <a:prstGeom prst="hexagon">
            <a:avLst>
              <a:gd name="adj" fmla="val 25000"/>
              <a:gd name="vf" fmla="val 115470"/>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283" name="Google Shape;283;p30"/>
          <p:cNvSpPr/>
          <p:nvPr/>
        </p:nvSpPr>
        <p:spPr>
          <a:xfrm>
            <a:off x="4452163" y="2049121"/>
            <a:ext cx="3692000" cy="3198800"/>
          </a:xfrm>
          <a:prstGeom prst="hexagon">
            <a:avLst>
              <a:gd name="adj" fmla="val 25000"/>
              <a:gd name="vf" fmla="val 115470"/>
            </a:avLst>
          </a:prstGeom>
          <a:solidFill>
            <a:schemeClr val="dk1"/>
          </a:solidFill>
          <a:ln>
            <a:noFill/>
          </a:ln>
        </p:spPr>
        <p:txBody>
          <a:bodyPr spcFirstLastPara="1" wrap="square" lIns="121900" tIns="121900" rIns="121900" bIns="121900" anchor="ctr" anchorCtr="0">
            <a:noAutofit/>
          </a:bodyPr>
          <a:lstStyle/>
          <a:p>
            <a:endParaRPr sz="2400">
              <a:solidFill>
                <a:schemeClr val="lt1"/>
              </a:solidFill>
            </a:endParaRPr>
          </a:p>
        </p:txBody>
      </p:sp>
      <p:sp>
        <p:nvSpPr>
          <p:cNvPr id="284" name="Google Shape;284;p30"/>
          <p:cNvSpPr/>
          <p:nvPr/>
        </p:nvSpPr>
        <p:spPr>
          <a:xfrm>
            <a:off x="7569737" y="1215405"/>
            <a:ext cx="2578000" cy="2233600"/>
          </a:xfrm>
          <a:prstGeom prst="hexagon">
            <a:avLst>
              <a:gd name="adj" fmla="val 25000"/>
              <a:gd name="vf" fmla="val 115470"/>
            </a:avLst>
          </a:prstGeom>
          <a:solidFill>
            <a:schemeClr val="lt1"/>
          </a:solid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285" name="Google Shape;285;p30"/>
          <p:cNvSpPr/>
          <p:nvPr/>
        </p:nvSpPr>
        <p:spPr>
          <a:xfrm>
            <a:off x="7569696" y="3812988"/>
            <a:ext cx="2578000" cy="2233600"/>
          </a:xfrm>
          <a:prstGeom prst="hexagon">
            <a:avLst>
              <a:gd name="adj" fmla="val 25000"/>
              <a:gd name="vf" fmla="val 115470"/>
            </a:avLst>
          </a:prstGeom>
          <a:solidFill>
            <a:schemeClr val="lt1"/>
          </a:solid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lt1"/>
              </a:solidFill>
            </a:endParaRPr>
          </a:p>
        </p:txBody>
      </p:sp>
      <p:sp>
        <p:nvSpPr>
          <p:cNvPr id="286" name="Google Shape;286;p30"/>
          <p:cNvSpPr txBox="1">
            <a:spLocks noGrp="1"/>
          </p:cNvSpPr>
          <p:nvPr>
            <p:ph type="ctrTitle"/>
          </p:nvPr>
        </p:nvSpPr>
        <p:spPr>
          <a:xfrm>
            <a:off x="348480" y="438231"/>
            <a:ext cx="10192058" cy="1261600"/>
          </a:xfrm>
          <a:prstGeom prst="rect">
            <a:avLst/>
          </a:prstGeom>
        </p:spPr>
        <p:txBody>
          <a:bodyPr spcFirstLastPara="1" vert="horz" wrap="square" lIns="121900" tIns="121900" rIns="121900" bIns="121900" rtlCol="0" anchor="t" anchorCtr="0">
            <a:noAutofit/>
          </a:bodyPr>
          <a:lstStyle/>
          <a:p>
            <a:r>
              <a:rPr lang="es" sz="2400" b="1" dirty="0" smtClean="0"/>
              <a:t>Latar Belakang Pendirian PSMIL Unpad</a:t>
            </a:r>
            <a:endParaRPr sz="2400" b="1" dirty="0"/>
          </a:p>
        </p:txBody>
      </p:sp>
      <p:grpSp>
        <p:nvGrpSpPr>
          <p:cNvPr id="287" name="Google Shape;287;p30"/>
          <p:cNvGrpSpPr/>
          <p:nvPr/>
        </p:nvGrpSpPr>
        <p:grpSpPr>
          <a:xfrm>
            <a:off x="6005383" y="2461576"/>
            <a:ext cx="585247" cy="566411"/>
            <a:chOff x="1190625" y="322100"/>
            <a:chExt cx="5219200" cy="5051225"/>
          </a:xfrm>
        </p:grpSpPr>
        <p:sp>
          <p:nvSpPr>
            <p:cNvPr id="288" name="Google Shape;288;p30"/>
            <p:cNvSpPr/>
            <p:nvPr/>
          </p:nvSpPr>
          <p:spPr>
            <a:xfrm>
              <a:off x="1756575" y="827725"/>
              <a:ext cx="2772700" cy="2643850"/>
            </a:xfrm>
            <a:custGeom>
              <a:avLst/>
              <a:gdLst/>
              <a:ahLst/>
              <a:cxnLst/>
              <a:rect l="l" t="t" r="r" b="b"/>
              <a:pathLst>
                <a:path w="110908" h="105754" extrusionOk="0">
                  <a:moveTo>
                    <a:pt x="38785" y="52029"/>
                  </a:moveTo>
                  <a:cubicBezTo>
                    <a:pt x="41395" y="52029"/>
                    <a:pt x="43515" y="54149"/>
                    <a:pt x="43515" y="56759"/>
                  </a:cubicBezTo>
                  <a:cubicBezTo>
                    <a:pt x="43515" y="59336"/>
                    <a:pt x="41395" y="61456"/>
                    <a:pt x="38785" y="61456"/>
                  </a:cubicBezTo>
                  <a:cubicBezTo>
                    <a:pt x="36208" y="61456"/>
                    <a:pt x="34088" y="59336"/>
                    <a:pt x="34088" y="56759"/>
                  </a:cubicBezTo>
                  <a:cubicBezTo>
                    <a:pt x="34088" y="54149"/>
                    <a:pt x="36208" y="52029"/>
                    <a:pt x="38785" y="52029"/>
                  </a:cubicBezTo>
                  <a:close/>
                  <a:moveTo>
                    <a:pt x="58031" y="6002"/>
                  </a:moveTo>
                  <a:cubicBezTo>
                    <a:pt x="70524" y="6002"/>
                    <a:pt x="82300" y="10895"/>
                    <a:pt x="91173" y="19735"/>
                  </a:cubicBezTo>
                  <a:cubicBezTo>
                    <a:pt x="98153" y="26716"/>
                    <a:pt x="102655" y="35523"/>
                    <a:pt x="104253" y="45081"/>
                  </a:cubicBezTo>
                  <a:lnTo>
                    <a:pt x="87813" y="61130"/>
                  </a:lnTo>
                  <a:cubicBezTo>
                    <a:pt x="86280" y="60249"/>
                    <a:pt x="84486" y="59760"/>
                    <a:pt x="82561" y="59760"/>
                  </a:cubicBezTo>
                  <a:cubicBezTo>
                    <a:pt x="78842" y="59760"/>
                    <a:pt x="75580" y="61652"/>
                    <a:pt x="73656" y="64522"/>
                  </a:cubicBezTo>
                  <a:lnTo>
                    <a:pt x="49517" y="56954"/>
                  </a:lnTo>
                  <a:cubicBezTo>
                    <a:pt x="49517" y="56889"/>
                    <a:pt x="49517" y="56824"/>
                    <a:pt x="49517" y="56759"/>
                  </a:cubicBezTo>
                  <a:cubicBezTo>
                    <a:pt x="49517" y="50822"/>
                    <a:pt x="44722" y="46027"/>
                    <a:pt x="38785" y="46027"/>
                  </a:cubicBezTo>
                  <a:cubicBezTo>
                    <a:pt x="32881" y="46027"/>
                    <a:pt x="28053" y="50822"/>
                    <a:pt x="28053" y="56759"/>
                  </a:cubicBezTo>
                  <a:cubicBezTo>
                    <a:pt x="28053" y="58683"/>
                    <a:pt x="28575" y="60510"/>
                    <a:pt x="29489" y="62076"/>
                  </a:cubicBezTo>
                  <a:lnTo>
                    <a:pt x="16799" y="75189"/>
                  </a:lnTo>
                  <a:cubicBezTo>
                    <a:pt x="7209" y="57411"/>
                    <a:pt x="9884" y="34740"/>
                    <a:pt x="24889" y="19735"/>
                  </a:cubicBezTo>
                  <a:cubicBezTo>
                    <a:pt x="33729" y="10895"/>
                    <a:pt x="45505" y="6002"/>
                    <a:pt x="58031" y="6002"/>
                  </a:cubicBezTo>
                  <a:close/>
                  <a:moveTo>
                    <a:pt x="82561" y="65762"/>
                  </a:moveTo>
                  <a:cubicBezTo>
                    <a:pt x="85171" y="65762"/>
                    <a:pt x="87291" y="67882"/>
                    <a:pt x="87291" y="70492"/>
                  </a:cubicBezTo>
                  <a:cubicBezTo>
                    <a:pt x="87291" y="73069"/>
                    <a:pt x="85171" y="75189"/>
                    <a:pt x="82561" y="75189"/>
                  </a:cubicBezTo>
                  <a:cubicBezTo>
                    <a:pt x="79984" y="75189"/>
                    <a:pt x="77864" y="73069"/>
                    <a:pt x="77864" y="70492"/>
                  </a:cubicBezTo>
                  <a:cubicBezTo>
                    <a:pt x="77864" y="67882"/>
                    <a:pt x="79984" y="65762"/>
                    <a:pt x="82561" y="65762"/>
                  </a:cubicBezTo>
                  <a:close/>
                  <a:moveTo>
                    <a:pt x="104873" y="52877"/>
                  </a:moveTo>
                  <a:cubicBezTo>
                    <a:pt x="104873" y="65403"/>
                    <a:pt x="100013" y="77146"/>
                    <a:pt x="91173" y="86019"/>
                  </a:cubicBezTo>
                  <a:cubicBezTo>
                    <a:pt x="82300" y="94859"/>
                    <a:pt x="70524" y="99719"/>
                    <a:pt x="58031" y="99719"/>
                  </a:cubicBezTo>
                  <a:cubicBezTo>
                    <a:pt x="45505" y="99719"/>
                    <a:pt x="33729" y="94859"/>
                    <a:pt x="24889" y="86019"/>
                  </a:cubicBezTo>
                  <a:cubicBezTo>
                    <a:pt x="23128" y="84257"/>
                    <a:pt x="21529" y="82398"/>
                    <a:pt x="20127" y="80441"/>
                  </a:cubicBezTo>
                  <a:lnTo>
                    <a:pt x="33794" y="66251"/>
                  </a:lnTo>
                  <a:cubicBezTo>
                    <a:pt x="35295" y="67034"/>
                    <a:pt x="36991" y="67491"/>
                    <a:pt x="38785" y="67491"/>
                  </a:cubicBezTo>
                  <a:cubicBezTo>
                    <a:pt x="42504" y="67491"/>
                    <a:pt x="45798" y="65566"/>
                    <a:pt x="47723" y="62696"/>
                  </a:cubicBezTo>
                  <a:lnTo>
                    <a:pt x="71829" y="70263"/>
                  </a:lnTo>
                  <a:cubicBezTo>
                    <a:pt x="71829" y="70329"/>
                    <a:pt x="71829" y="70426"/>
                    <a:pt x="71829" y="70492"/>
                  </a:cubicBezTo>
                  <a:cubicBezTo>
                    <a:pt x="71829" y="76396"/>
                    <a:pt x="76657" y="81224"/>
                    <a:pt x="82561" y="81224"/>
                  </a:cubicBezTo>
                  <a:cubicBezTo>
                    <a:pt x="88498" y="81224"/>
                    <a:pt x="93293" y="76396"/>
                    <a:pt x="93293" y="70492"/>
                  </a:cubicBezTo>
                  <a:cubicBezTo>
                    <a:pt x="93293" y="68665"/>
                    <a:pt x="92836" y="66936"/>
                    <a:pt x="92021" y="65436"/>
                  </a:cubicBezTo>
                  <a:lnTo>
                    <a:pt x="104873" y="52877"/>
                  </a:lnTo>
                  <a:close/>
                  <a:moveTo>
                    <a:pt x="58031" y="0"/>
                  </a:moveTo>
                  <a:cubicBezTo>
                    <a:pt x="43907" y="0"/>
                    <a:pt x="30630" y="5480"/>
                    <a:pt x="20616" y="15462"/>
                  </a:cubicBezTo>
                  <a:cubicBezTo>
                    <a:pt x="0" y="36110"/>
                    <a:pt x="0" y="69644"/>
                    <a:pt x="20616" y="90259"/>
                  </a:cubicBezTo>
                  <a:cubicBezTo>
                    <a:pt x="30630" y="100241"/>
                    <a:pt x="43907" y="105754"/>
                    <a:pt x="58031" y="105754"/>
                  </a:cubicBezTo>
                  <a:cubicBezTo>
                    <a:pt x="72155" y="105754"/>
                    <a:pt x="85432" y="100241"/>
                    <a:pt x="95413" y="90259"/>
                  </a:cubicBezTo>
                  <a:cubicBezTo>
                    <a:pt x="105395" y="80278"/>
                    <a:pt x="110908" y="67001"/>
                    <a:pt x="110908" y="52877"/>
                  </a:cubicBezTo>
                  <a:cubicBezTo>
                    <a:pt x="110908" y="38753"/>
                    <a:pt x="105395" y="25476"/>
                    <a:pt x="95413" y="15462"/>
                  </a:cubicBezTo>
                  <a:cubicBezTo>
                    <a:pt x="85432" y="5480"/>
                    <a:pt x="72155" y="0"/>
                    <a:pt x="58031" y="0"/>
                  </a:cubicBezTo>
                  <a:close/>
                </a:path>
              </a:pathLst>
            </a:custGeom>
            <a:solidFill>
              <a:schemeClr val="lt1"/>
            </a:solidFill>
            <a:ln>
              <a:noFill/>
            </a:ln>
          </p:spPr>
          <p:txBody>
            <a:bodyPr spcFirstLastPara="1" wrap="square" lIns="121900" tIns="121900" rIns="121900" bIns="121900" anchor="ctr" anchorCtr="0">
              <a:noAutofit/>
            </a:bodyPr>
            <a:lstStyle/>
            <a:p>
              <a:endParaRPr sz="2400"/>
            </a:p>
          </p:txBody>
        </p:sp>
        <p:sp>
          <p:nvSpPr>
            <p:cNvPr id="289" name="Google Shape;289;p30"/>
            <p:cNvSpPr/>
            <p:nvPr/>
          </p:nvSpPr>
          <p:spPr>
            <a:xfrm>
              <a:off x="2540250" y="1133150"/>
              <a:ext cx="1003100" cy="361675"/>
            </a:xfrm>
            <a:custGeom>
              <a:avLst/>
              <a:gdLst/>
              <a:ahLst/>
              <a:cxnLst/>
              <a:rect l="l" t="t" r="r" b="b"/>
              <a:pathLst>
                <a:path w="40124" h="14467" extrusionOk="0">
                  <a:moveTo>
                    <a:pt x="26695" y="0"/>
                  </a:moveTo>
                  <a:cubicBezTo>
                    <a:pt x="17011" y="0"/>
                    <a:pt x="7480" y="3432"/>
                    <a:pt x="1" y="9932"/>
                  </a:cubicBezTo>
                  <a:lnTo>
                    <a:pt x="3948" y="14466"/>
                  </a:lnTo>
                  <a:cubicBezTo>
                    <a:pt x="10333" y="8927"/>
                    <a:pt x="18447" y="6012"/>
                    <a:pt x="26688" y="6012"/>
                  </a:cubicBezTo>
                  <a:cubicBezTo>
                    <a:pt x="30530" y="6012"/>
                    <a:pt x="34399" y="6646"/>
                    <a:pt x="38134" y="7942"/>
                  </a:cubicBezTo>
                  <a:lnTo>
                    <a:pt x="40123" y="2266"/>
                  </a:lnTo>
                  <a:cubicBezTo>
                    <a:pt x="35741" y="744"/>
                    <a:pt x="31202" y="0"/>
                    <a:pt x="26695" y="0"/>
                  </a:cubicBezTo>
                  <a:close/>
                </a:path>
              </a:pathLst>
            </a:custGeom>
            <a:solidFill>
              <a:schemeClr val="lt1"/>
            </a:solidFill>
            <a:ln>
              <a:noFill/>
            </a:ln>
          </p:spPr>
          <p:txBody>
            <a:bodyPr spcFirstLastPara="1" wrap="square" lIns="121900" tIns="121900" rIns="121900" bIns="121900" anchor="ctr" anchorCtr="0">
              <a:noAutofit/>
            </a:bodyPr>
            <a:lstStyle/>
            <a:p>
              <a:endParaRPr sz="2400"/>
            </a:p>
          </p:txBody>
        </p:sp>
        <p:sp>
          <p:nvSpPr>
            <p:cNvPr id="290" name="Google Shape;290;p30"/>
            <p:cNvSpPr/>
            <p:nvPr/>
          </p:nvSpPr>
          <p:spPr>
            <a:xfrm>
              <a:off x="3658300" y="1281125"/>
              <a:ext cx="211250" cy="211250"/>
            </a:xfrm>
            <a:custGeom>
              <a:avLst/>
              <a:gdLst/>
              <a:ahLst/>
              <a:cxnLst/>
              <a:rect l="l" t="t" r="r" b="b"/>
              <a:pathLst>
                <a:path w="8450" h="8450" extrusionOk="0">
                  <a:moveTo>
                    <a:pt x="3132" y="1"/>
                  </a:moveTo>
                  <a:lnTo>
                    <a:pt x="1" y="5122"/>
                  </a:lnTo>
                  <a:cubicBezTo>
                    <a:pt x="1566" y="6101"/>
                    <a:pt x="3100" y="7210"/>
                    <a:pt x="4535" y="8449"/>
                  </a:cubicBezTo>
                  <a:lnTo>
                    <a:pt x="8449" y="3883"/>
                  </a:lnTo>
                  <a:cubicBezTo>
                    <a:pt x="6786" y="2447"/>
                    <a:pt x="4992" y="1143"/>
                    <a:pt x="3132" y="1"/>
                  </a:cubicBezTo>
                  <a:close/>
                </a:path>
              </a:pathLst>
            </a:custGeom>
            <a:solidFill>
              <a:schemeClr val="lt1"/>
            </a:solidFill>
            <a:ln>
              <a:noFill/>
            </a:ln>
          </p:spPr>
          <p:txBody>
            <a:bodyPr spcFirstLastPara="1" wrap="square" lIns="121900" tIns="121900" rIns="121900" bIns="121900" anchor="ctr" anchorCtr="0">
              <a:noAutofit/>
            </a:bodyPr>
            <a:lstStyle/>
            <a:p>
              <a:endParaRPr sz="2400"/>
            </a:p>
          </p:txBody>
        </p:sp>
        <p:sp>
          <p:nvSpPr>
            <p:cNvPr id="291" name="Google Shape;291;p30"/>
            <p:cNvSpPr/>
            <p:nvPr/>
          </p:nvSpPr>
          <p:spPr>
            <a:xfrm>
              <a:off x="2827325" y="2952900"/>
              <a:ext cx="591250" cy="213675"/>
            </a:xfrm>
            <a:custGeom>
              <a:avLst/>
              <a:gdLst/>
              <a:ahLst/>
              <a:cxnLst/>
              <a:rect l="l" t="t" r="r" b="b"/>
              <a:pathLst>
                <a:path w="23650" h="8547" extrusionOk="0">
                  <a:moveTo>
                    <a:pt x="2251" y="1"/>
                  </a:moveTo>
                  <a:lnTo>
                    <a:pt x="0" y="5611"/>
                  </a:lnTo>
                  <a:cubicBezTo>
                    <a:pt x="4860" y="7536"/>
                    <a:pt x="9982" y="8547"/>
                    <a:pt x="15168" y="8547"/>
                  </a:cubicBezTo>
                  <a:cubicBezTo>
                    <a:pt x="17974" y="8547"/>
                    <a:pt x="20844" y="8253"/>
                    <a:pt x="23649" y="7634"/>
                  </a:cubicBezTo>
                  <a:lnTo>
                    <a:pt x="22410" y="1762"/>
                  </a:lnTo>
                  <a:cubicBezTo>
                    <a:pt x="20021" y="2267"/>
                    <a:pt x="17607" y="2518"/>
                    <a:pt x="15203" y="2518"/>
                  </a:cubicBezTo>
                  <a:cubicBezTo>
                    <a:pt x="10781" y="2518"/>
                    <a:pt x="6393" y="1670"/>
                    <a:pt x="2251" y="1"/>
                  </a:cubicBezTo>
                  <a:close/>
                </a:path>
              </a:pathLst>
            </a:custGeom>
            <a:solidFill>
              <a:schemeClr val="lt1"/>
            </a:solidFill>
            <a:ln>
              <a:noFill/>
            </a:ln>
          </p:spPr>
          <p:txBody>
            <a:bodyPr spcFirstLastPara="1" wrap="square" lIns="121900" tIns="121900" rIns="121900" bIns="121900" anchor="ctr" anchorCtr="0">
              <a:noAutofit/>
            </a:bodyPr>
            <a:lstStyle/>
            <a:p>
              <a:endParaRPr sz="2400"/>
            </a:p>
          </p:txBody>
        </p:sp>
        <p:sp>
          <p:nvSpPr>
            <p:cNvPr id="292" name="Google Shape;292;p30"/>
            <p:cNvSpPr/>
            <p:nvPr/>
          </p:nvSpPr>
          <p:spPr>
            <a:xfrm>
              <a:off x="1190625" y="322100"/>
              <a:ext cx="5219200" cy="5051225"/>
            </a:xfrm>
            <a:custGeom>
              <a:avLst/>
              <a:gdLst/>
              <a:ahLst/>
              <a:cxnLst/>
              <a:rect l="l" t="t" r="r" b="b"/>
              <a:pathLst>
                <a:path w="208768" h="202049" extrusionOk="0">
                  <a:moveTo>
                    <a:pt x="163850" y="28380"/>
                  </a:moveTo>
                  <a:cubicBezTo>
                    <a:pt x="166427" y="28380"/>
                    <a:pt x="168547" y="30500"/>
                    <a:pt x="168547" y="33110"/>
                  </a:cubicBezTo>
                  <a:cubicBezTo>
                    <a:pt x="168547" y="35687"/>
                    <a:pt x="166427" y="37807"/>
                    <a:pt x="163850" y="37807"/>
                  </a:cubicBezTo>
                  <a:cubicBezTo>
                    <a:pt x="161240" y="37807"/>
                    <a:pt x="159120" y="35687"/>
                    <a:pt x="159120" y="33110"/>
                  </a:cubicBezTo>
                  <a:cubicBezTo>
                    <a:pt x="159120" y="30500"/>
                    <a:pt x="161240" y="28380"/>
                    <a:pt x="163850" y="28380"/>
                  </a:cubicBezTo>
                  <a:close/>
                  <a:moveTo>
                    <a:pt x="10732" y="124804"/>
                  </a:moveTo>
                  <a:cubicBezTo>
                    <a:pt x="13342" y="124804"/>
                    <a:pt x="15429" y="126925"/>
                    <a:pt x="15429" y="129534"/>
                  </a:cubicBezTo>
                  <a:cubicBezTo>
                    <a:pt x="15429" y="132111"/>
                    <a:pt x="13342" y="134232"/>
                    <a:pt x="10732" y="134232"/>
                  </a:cubicBezTo>
                  <a:cubicBezTo>
                    <a:pt x="8122" y="134232"/>
                    <a:pt x="6035" y="132111"/>
                    <a:pt x="6035" y="129534"/>
                  </a:cubicBezTo>
                  <a:cubicBezTo>
                    <a:pt x="6035" y="126925"/>
                    <a:pt x="8122" y="124804"/>
                    <a:pt x="10732" y="124804"/>
                  </a:cubicBezTo>
                  <a:close/>
                  <a:moveTo>
                    <a:pt x="80669" y="6199"/>
                  </a:moveTo>
                  <a:cubicBezTo>
                    <a:pt x="97794" y="6199"/>
                    <a:pt x="114920" y="12723"/>
                    <a:pt x="127968" y="25771"/>
                  </a:cubicBezTo>
                  <a:cubicBezTo>
                    <a:pt x="154064" y="51866"/>
                    <a:pt x="154064" y="94337"/>
                    <a:pt x="127968" y="120401"/>
                  </a:cubicBezTo>
                  <a:cubicBezTo>
                    <a:pt x="114920" y="133449"/>
                    <a:pt x="97786" y="139973"/>
                    <a:pt x="80653" y="139973"/>
                  </a:cubicBezTo>
                  <a:cubicBezTo>
                    <a:pt x="63519" y="139973"/>
                    <a:pt x="46385" y="133449"/>
                    <a:pt x="33338" y="120401"/>
                  </a:cubicBezTo>
                  <a:cubicBezTo>
                    <a:pt x="7242" y="94337"/>
                    <a:pt x="7242" y="51866"/>
                    <a:pt x="33338" y="25771"/>
                  </a:cubicBezTo>
                  <a:cubicBezTo>
                    <a:pt x="46385" y="12723"/>
                    <a:pt x="63511" y="6199"/>
                    <a:pt x="80669" y="6199"/>
                  </a:cubicBezTo>
                  <a:close/>
                  <a:moveTo>
                    <a:pt x="137232" y="119161"/>
                  </a:moveTo>
                  <a:lnTo>
                    <a:pt x="147474" y="130121"/>
                  </a:lnTo>
                  <a:lnTo>
                    <a:pt x="136808" y="140788"/>
                  </a:lnTo>
                  <a:lnTo>
                    <a:pt x="126532" y="129828"/>
                  </a:lnTo>
                  <a:cubicBezTo>
                    <a:pt x="128490" y="128230"/>
                    <a:pt x="130414" y="126501"/>
                    <a:pt x="132241" y="124674"/>
                  </a:cubicBezTo>
                  <a:cubicBezTo>
                    <a:pt x="134002" y="122912"/>
                    <a:pt x="135666" y="121053"/>
                    <a:pt x="137232" y="119161"/>
                  </a:cubicBezTo>
                  <a:close/>
                  <a:moveTo>
                    <a:pt x="156119" y="129991"/>
                  </a:moveTo>
                  <a:lnTo>
                    <a:pt x="200253" y="173963"/>
                  </a:lnTo>
                  <a:lnTo>
                    <a:pt x="180681" y="193535"/>
                  </a:lnTo>
                  <a:lnTo>
                    <a:pt x="136547" y="149563"/>
                  </a:lnTo>
                  <a:lnTo>
                    <a:pt x="156119" y="129991"/>
                  </a:lnTo>
                  <a:close/>
                  <a:moveTo>
                    <a:pt x="178398" y="1"/>
                  </a:moveTo>
                  <a:lnTo>
                    <a:pt x="178398" y="6003"/>
                  </a:lnTo>
                  <a:lnTo>
                    <a:pt x="187499" y="6003"/>
                  </a:lnTo>
                  <a:lnTo>
                    <a:pt x="169264" y="23846"/>
                  </a:lnTo>
                  <a:cubicBezTo>
                    <a:pt x="167666" y="22900"/>
                    <a:pt x="165807" y="22378"/>
                    <a:pt x="163850" y="22378"/>
                  </a:cubicBezTo>
                  <a:cubicBezTo>
                    <a:pt x="157913" y="22378"/>
                    <a:pt x="153118" y="27173"/>
                    <a:pt x="153118" y="33110"/>
                  </a:cubicBezTo>
                  <a:cubicBezTo>
                    <a:pt x="153118" y="35002"/>
                    <a:pt x="153607" y="36763"/>
                    <a:pt x="154455" y="38329"/>
                  </a:cubicBezTo>
                  <a:lnTo>
                    <a:pt x="147866" y="44755"/>
                  </a:lnTo>
                  <a:cubicBezTo>
                    <a:pt x="144310" y="36307"/>
                    <a:pt x="139124" y="28380"/>
                    <a:pt x="132241" y="21530"/>
                  </a:cubicBezTo>
                  <a:cubicBezTo>
                    <a:pt x="118019" y="7308"/>
                    <a:pt x="99336" y="197"/>
                    <a:pt x="80657" y="197"/>
                  </a:cubicBezTo>
                  <a:cubicBezTo>
                    <a:pt x="61978" y="197"/>
                    <a:pt x="43303" y="7308"/>
                    <a:pt x="29097" y="21530"/>
                  </a:cubicBezTo>
                  <a:cubicBezTo>
                    <a:pt x="3751" y="46843"/>
                    <a:pt x="979" y="86346"/>
                    <a:pt x="20779" y="114758"/>
                  </a:cubicBezTo>
                  <a:lnTo>
                    <a:pt x="15723" y="120009"/>
                  </a:lnTo>
                  <a:cubicBezTo>
                    <a:pt x="14222" y="119226"/>
                    <a:pt x="12526" y="118802"/>
                    <a:pt x="10732" y="118802"/>
                  </a:cubicBezTo>
                  <a:cubicBezTo>
                    <a:pt x="4828" y="118802"/>
                    <a:pt x="0" y="123598"/>
                    <a:pt x="0" y="129534"/>
                  </a:cubicBezTo>
                  <a:cubicBezTo>
                    <a:pt x="0" y="135439"/>
                    <a:pt x="4828" y="140266"/>
                    <a:pt x="10732" y="140266"/>
                  </a:cubicBezTo>
                  <a:cubicBezTo>
                    <a:pt x="16636" y="140266"/>
                    <a:pt x="21464" y="135439"/>
                    <a:pt x="21464" y="129534"/>
                  </a:cubicBezTo>
                  <a:cubicBezTo>
                    <a:pt x="21464" y="127577"/>
                    <a:pt x="20942" y="125783"/>
                    <a:pt x="20061" y="124185"/>
                  </a:cubicBezTo>
                  <a:lnTo>
                    <a:pt x="24465" y="119618"/>
                  </a:lnTo>
                  <a:cubicBezTo>
                    <a:pt x="25933" y="121347"/>
                    <a:pt x="27466" y="123043"/>
                    <a:pt x="29097" y="124674"/>
                  </a:cubicBezTo>
                  <a:cubicBezTo>
                    <a:pt x="43319" y="138896"/>
                    <a:pt x="61978" y="146007"/>
                    <a:pt x="80669" y="146007"/>
                  </a:cubicBezTo>
                  <a:cubicBezTo>
                    <a:pt x="94989" y="146007"/>
                    <a:pt x="109342" y="141799"/>
                    <a:pt x="121672" y="133416"/>
                  </a:cubicBezTo>
                  <a:lnTo>
                    <a:pt x="132535" y="145061"/>
                  </a:lnTo>
                  <a:lnTo>
                    <a:pt x="128000" y="149563"/>
                  </a:lnTo>
                  <a:lnTo>
                    <a:pt x="180681" y="202048"/>
                  </a:lnTo>
                  <a:lnTo>
                    <a:pt x="208767" y="173963"/>
                  </a:lnTo>
                  <a:lnTo>
                    <a:pt x="156086" y="121477"/>
                  </a:lnTo>
                  <a:lnTo>
                    <a:pt x="151715" y="125848"/>
                  </a:lnTo>
                  <a:lnTo>
                    <a:pt x="140885" y="114268"/>
                  </a:lnTo>
                  <a:cubicBezTo>
                    <a:pt x="153705" y="95479"/>
                    <a:pt x="156804" y="71993"/>
                    <a:pt x="150149" y="50953"/>
                  </a:cubicBezTo>
                  <a:lnTo>
                    <a:pt x="158761" y="42537"/>
                  </a:lnTo>
                  <a:cubicBezTo>
                    <a:pt x="160261" y="43385"/>
                    <a:pt x="161990" y="43842"/>
                    <a:pt x="163850" y="43842"/>
                  </a:cubicBezTo>
                  <a:cubicBezTo>
                    <a:pt x="169754" y="43842"/>
                    <a:pt x="174582" y="39014"/>
                    <a:pt x="174582" y="33110"/>
                  </a:cubicBezTo>
                  <a:cubicBezTo>
                    <a:pt x="174582" y="31349"/>
                    <a:pt x="174157" y="29685"/>
                    <a:pt x="173407" y="28217"/>
                  </a:cubicBezTo>
                  <a:lnTo>
                    <a:pt x="191870" y="10178"/>
                  </a:lnTo>
                  <a:lnTo>
                    <a:pt x="191870" y="19508"/>
                  </a:lnTo>
                  <a:lnTo>
                    <a:pt x="197905" y="19508"/>
                  </a:lnTo>
                  <a:lnTo>
                    <a:pt x="197905" y="1"/>
                  </a:lnTo>
                  <a:close/>
                </a:path>
              </a:pathLst>
            </a:custGeom>
            <a:solidFill>
              <a:schemeClr val="lt1"/>
            </a:solidFill>
            <a:ln>
              <a:noFill/>
            </a:ln>
          </p:spPr>
          <p:txBody>
            <a:bodyPr spcFirstLastPara="1" wrap="square" lIns="121900" tIns="121900" rIns="121900" bIns="121900" anchor="ctr" anchorCtr="0">
              <a:noAutofit/>
            </a:bodyPr>
            <a:lstStyle/>
            <a:p>
              <a:endParaRPr sz="2400"/>
            </a:p>
          </p:txBody>
        </p:sp>
        <p:sp>
          <p:nvSpPr>
            <p:cNvPr id="293" name="Google Shape;293;p30"/>
            <p:cNvSpPr/>
            <p:nvPr/>
          </p:nvSpPr>
          <p:spPr>
            <a:xfrm>
              <a:off x="4877475" y="3790425"/>
              <a:ext cx="738050" cy="628775"/>
            </a:xfrm>
            <a:custGeom>
              <a:avLst/>
              <a:gdLst/>
              <a:ahLst/>
              <a:cxnLst/>
              <a:rect l="l" t="t" r="r" b="b"/>
              <a:pathLst>
                <a:path w="29522" h="25151" extrusionOk="0">
                  <a:moveTo>
                    <a:pt x="8645" y="0"/>
                  </a:moveTo>
                  <a:lnTo>
                    <a:pt x="0" y="8612"/>
                  </a:lnTo>
                  <a:lnTo>
                    <a:pt x="4274" y="12885"/>
                  </a:lnTo>
                  <a:lnTo>
                    <a:pt x="8645" y="8514"/>
                  </a:lnTo>
                  <a:lnTo>
                    <a:pt x="25248" y="25150"/>
                  </a:lnTo>
                  <a:lnTo>
                    <a:pt x="29521" y="20877"/>
                  </a:lnTo>
                  <a:lnTo>
                    <a:pt x="8645" y="0"/>
                  </a:lnTo>
                  <a:close/>
                </a:path>
              </a:pathLst>
            </a:custGeom>
            <a:solidFill>
              <a:schemeClr val="lt1"/>
            </a:solidFill>
            <a:ln>
              <a:noFill/>
            </a:ln>
          </p:spPr>
          <p:txBody>
            <a:bodyPr spcFirstLastPara="1" wrap="square" lIns="121900" tIns="121900" rIns="121900" bIns="121900" anchor="ctr" anchorCtr="0">
              <a:noAutofit/>
            </a:bodyPr>
            <a:lstStyle/>
            <a:p>
              <a:endParaRPr sz="2400"/>
            </a:p>
          </p:txBody>
        </p:sp>
        <p:sp>
          <p:nvSpPr>
            <p:cNvPr id="294" name="Google Shape;294;p30"/>
            <p:cNvSpPr/>
            <p:nvPr/>
          </p:nvSpPr>
          <p:spPr>
            <a:xfrm>
              <a:off x="5637525" y="4441175"/>
              <a:ext cx="218575" cy="217775"/>
            </a:xfrm>
            <a:custGeom>
              <a:avLst/>
              <a:gdLst/>
              <a:ahLst/>
              <a:cxnLst/>
              <a:rect l="l" t="t" r="r" b="b"/>
              <a:pathLst>
                <a:path w="8743" h="8711" extrusionOk="0">
                  <a:moveTo>
                    <a:pt x="4273" y="1"/>
                  </a:moveTo>
                  <a:lnTo>
                    <a:pt x="0" y="4274"/>
                  </a:lnTo>
                  <a:lnTo>
                    <a:pt x="4469" y="8710"/>
                  </a:lnTo>
                  <a:lnTo>
                    <a:pt x="8742" y="4470"/>
                  </a:lnTo>
                  <a:lnTo>
                    <a:pt x="4273" y="1"/>
                  </a:lnTo>
                  <a:close/>
                </a:path>
              </a:pathLst>
            </a:custGeom>
            <a:solidFill>
              <a:schemeClr val="lt1"/>
            </a:solidFill>
            <a:ln>
              <a:noFill/>
            </a:ln>
          </p:spPr>
          <p:txBody>
            <a:bodyPr spcFirstLastPara="1" wrap="square" lIns="121900" tIns="121900" rIns="121900" bIns="121900" anchor="ctr" anchorCtr="0">
              <a:noAutofit/>
            </a:bodyPr>
            <a:lstStyle/>
            <a:p>
              <a:endParaRPr sz="2400"/>
            </a:p>
          </p:txBody>
        </p:sp>
        <p:sp>
          <p:nvSpPr>
            <p:cNvPr id="295" name="Google Shape;295;p30"/>
            <p:cNvSpPr/>
            <p:nvPr/>
          </p:nvSpPr>
          <p:spPr>
            <a:xfrm>
              <a:off x="2006100" y="4048925"/>
              <a:ext cx="150900" cy="164750"/>
            </a:xfrm>
            <a:custGeom>
              <a:avLst/>
              <a:gdLst/>
              <a:ahLst/>
              <a:cxnLst/>
              <a:rect l="l" t="t" r="r" b="b"/>
              <a:pathLst>
                <a:path w="6036" h="6590" extrusionOk="0">
                  <a:moveTo>
                    <a:pt x="1" y="1"/>
                  </a:moveTo>
                  <a:lnTo>
                    <a:pt x="1" y="6590"/>
                  </a:lnTo>
                  <a:lnTo>
                    <a:pt x="6036" y="6590"/>
                  </a:lnTo>
                  <a:lnTo>
                    <a:pt x="6036" y="1"/>
                  </a:lnTo>
                  <a:close/>
                </a:path>
              </a:pathLst>
            </a:custGeom>
            <a:solidFill>
              <a:schemeClr val="lt1"/>
            </a:solidFill>
            <a:ln>
              <a:noFill/>
            </a:ln>
          </p:spPr>
          <p:txBody>
            <a:bodyPr spcFirstLastPara="1" wrap="square" lIns="121900" tIns="121900" rIns="121900" bIns="121900" anchor="ctr" anchorCtr="0">
              <a:noAutofit/>
            </a:bodyPr>
            <a:lstStyle/>
            <a:p>
              <a:endParaRPr sz="2400"/>
            </a:p>
          </p:txBody>
        </p:sp>
        <p:sp>
          <p:nvSpPr>
            <p:cNvPr id="296" name="Google Shape;296;p30"/>
            <p:cNvSpPr/>
            <p:nvPr/>
          </p:nvSpPr>
          <p:spPr>
            <a:xfrm>
              <a:off x="2006100" y="4968800"/>
              <a:ext cx="150900" cy="163950"/>
            </a:xfrm>
            <a:custGeom>
              <a:avLst/>
              <a:gdLst/>
              <a:ahLst/>
              <a:cxnLst/>
              <a:rect l="l" t="t" r="r" b="b"/>
              <a:pathLst>
                <a:path w="6036" h="6558" extrusionOk="0">
                  <a:moveTo>
                    <a:pt x="1" y="1"/>
                  </a:moveTo>
                  <a:lnTo>
                    <a:pt x="1" y="6557"/>
                  </a:lnTo>
                  <a:lnTo>
                    <a:pt x="6036" y="6557"/>
                  </a:lnTo>
                  <a:lnTo>
                    <a:pt x="6036" y="1"/>
                  </a:lnTo>
                  <a:close/>
                </a:path>
              </a:pathLst>
            </a:custGeom>
            <a:solidFill>
              <a:schemeClr val="lt1"/>
            </a:solidFill>
            <a:ln>
              <a:noFill/>
            </a:ln>
          </p:spPr>
          <p:txBody>
            <a:bodyPr spcFirstLastPara="1" wrap="square" lIns="121900" tIns="121900" rIns="121900" bIns="121900" anchor="ctr" anchorCtr="0">
              <a:noAutofit/>
            </a:bodyPr>
            <a:lstStyle/>
            <a:p>
              <a:endParaRPr sz="2400"/>
            </a:p>
          </p:txBody>
        </p:sp>
        <p:sp>
          <p:nvSpPr>
            <p:cNvPr id="297" name="Google Shape;297;p30"/>
            <p:cNvSpPr/>
            <p:nvPr/>
          </p:nvSpPr>
          <p:spPr>
            <a:xfrm>
              <a:off x="3246475" y="4365350"/>
              <a:ext cx="150900" cy="163925"/>
            </a:xfrm>
            <a:custGeom>
              <a:avLst/>
              <a:gdLst/>
              <a:ahLst/>
              <a:cxnLst/>
              <a:rect l="l" t="t" r="r" b="b"/>
              <a:pathLst>
                <a:path w="6036" h="6557" extrusionOk="0">
                  <a:moveTo>
                    <a:pt x="1" y="0"/>
                  </a:moveTo>
                  <a:lnTo>
                    <a:pt x="1" y="6557"/>
                  </a:lnTo>
                  <a:lnTo>
                    <a:pt x="6035" y="6557"/>
                  </a:lnTo>
                  <a:lnTo>
                    <a:pt x="6035" y="0"/>
                  </a:lnTo>
                  <a:close/>
                </a:path>
              </a:pathLst>
            </a:custGeom>
            <a:solidFill>
              <a:schemeClr val="lt1"/>
            </a:solidFill>
            <a:ln>
              <a:noFill/>
            </a:ln>
          </p:spPr>
          <p:txBody>
            <a:bodyPr spcFirstLastPara="1" wrap="square" lIns="121900" tIns="121900" rIns="121900" bIns="121900" anchor="ctr" anchorCtr="0">
              <a:noAutofit/>
            </a:bodyPr>
            <a:lstStyle/>
            <a:p>
              <a:endParaRPr sz="2400"/>
            </a:p>
          </p:txBody>
        </p:sp>
        <p:sp>
          <p:nvSpPr>
            <p:cNvPr id="298" name="Google Shape;298;p30"/>
            <p:cNvSpPr/>
            <p:nvPr/>
          </p:nvSpPr>
          <p:spPr>
            <a:xfrm>
              <a:off x="5404275" y="3011625"/>
              <a:ext cx="150900" cy="163925"/>
            </a:xfrm>
            <a:custGeom>
              <a:avLst/>
              <a:gdLst/>
              <a:ahLst/>
              <a:cxnLst/>
              <a:rect l="l" t="t" r="r" b="b"/>
              <a:pathLst>
                <a:path w="6036" h="6557" extrusionOk="0">
                  <a:moveTo>
                    <a:pt x="1" y="0"/>
                  </a:moveTo>
                  <a:lnTo>
                    <a:pt x="1" y="6557"/>
                  </a:lnTo>
                  <a:lnTo>
                    <a:pt x="6036" y="6557"/>
                  </a:lnTo>
                  <a:lnTo>
                    <a:pt x="6036" y="0"/>
                  </a:lnTo>
                  <a:close/>
                </a:path>
              </a:pathLst>
            </a:custGeom>
            <a:solidFill>
              <a:schemeClr val="lt1"/>
            </a:solidFill>
            <a:ln>
              <a:noFill/>
            </a:ln>
          </p:spPr>
          <p:txBody>
            <a:bodyPr spcFirstLastPara="1" wrap="square" lIns="121900" tIns="121900" rIns="121900" bIns="121900" anchor="ctr" anchorCtr="0">
              <a:noAutofit/>
            </a:bodyPr>
            <a:lstStyle/>
            <a:p>
              <a:endParaRPr sz="2400"/>
            </a:p>
          </p:txBody>
        </p:sp>
        <p:sp>
          <p:nvSpPr>
            <p:cNvPr id="299" name="Google Shape;299;p30"/>
            <p:cNvSpPr/>
            <p:nvPr/>
          </p:nvSpPr>
          <p:spPr>
            <a:xfrm>
              <a:off x="5575550" y="1705200"/>
              <a:ext cx="150075" cy="163925"/>
            </a:xfrm>
            <a:custGeom>
              <a:avLst/>
              <a:gdLst/>
              <a:ahLst/>
              <a:cxnLst/>
              <a:rect l="l" t="t" r="r" b="b"/>
              <a:pathLst>
                <a:path w="6003" h="6557" extrusionOk="0">
                  <a:moveTo>
                    <a:pt x="0" y="0"/>
                  </a:moveTo>
                  <a:lnTo>
                    <a:pt x="0" y="6557"/>
                  </a:lnTo>
                  <a:lnTo>
                    <a:pt x="6002" y="6557"/>
                  </a:lnTo>
                  <a:lnTo>
                    <a:pt x="6002" y="0"/>
                  </a:lnTo>
                  <a:close/>
                </a:path>
              </a:pathLst>
            </a:custGeom>
            <a:solidFill>
              <a:schemeClr val="lt1"/>
            </a:solidFill>
            <a:ln>
              <a:noFill/>
            </a:ln>
          </p:spPr>
          <p:txBody>
            <a:bodyPr spcFirstLastPara="1" wrap="square" lIns="121900" tIns="121900" rIns="121900" bIns="121900" anchor="ctr" anchorCtr="0">
              <a:noAutofit/>
            </a:bodyPr>
            <a:lstStyle/>
            <a:p>
              <a:endParaRPr sz="2400"/>
            </a:p>
          </p:txBody>
        </p:sp>
        <p:sp>
          <p:nvSpPr>
            <p:cNvPr id="300" name="Google Shape;300;p30"/>
            <p:cNvSpPr/>
            <p:nvPr/>
          </p:nvSpPr>
          <p:spPr>
            <a:xfrm>
              <a:off x="6073800" y="2396725"/>
              <a:ext cx="150900" cy="163950"/>
            </a:xfrm>
            <a:custGeom>
              <a:avLst/>
              <a:gdLst/>
              <a:ahLst/>
              <a:cxnLst/>
              <a:rect l="l" t="t" r="r" b="b"/>
              <a:pathLst>
                <a:path w="6036" h="6558" extrusionOk="0">
                  <a:moveTo>
                    <a:pt x="1" y="1"/>
                  </a:moveTo>
                  <a:lnTo>
                    <a:pt x="1" y="6557"/>
                  </a:lnTo>
                  <a:lnTo>
                    <a:pt x="6035" y="6557"/>
                  </a:lnTo>
                  <a:lnTo>
                    <a:pt x="6035" y="1"/>
                  </a:lnTo>
                  <a:close/>
                </a:path>
              </a:pathLst>
            </a:custGeom>
            <a:solidFill>
              <a:schemeClr val="lt1"/>
            </a:solidFill>
            <a:ln>
              <a:noFill/>
            </a:ln>
          </p:spPr>
          <p:txBody>
            <a:bodyPr spcFirstLastPara="1" wrap="square" lIns="121900" tIns="121900" rIns="121900" bIns="121900" anchor="ctr" anchorCtr="0">
              <a:noAutofit/>
            </a:bodyPr>
            <a:lstStyle/>
            <a:p>
              <a:endParaRPr sz="2400"/>
            </a:p>
          </p:txBody>
        </p:sp>
      </p:grpSp>
      <p:grpSp>
        <p:nvGrpSpPr>
          <p:cNvPr id="301" name="Google Shape;301;p30"/>
          <p:cNvGrpSpPr/>
          <p:nvPr/>
        </p:nvGrpSpPr>
        <p:grpSpPr>
          <a:xfrm>
            <a:off x="8674396" y="1433299"/>
            <a:ext cx="368627" cy="400139"/>
            <a:chOff x="1396125" y="238125"/>
            <a:chExt cx="4808175" cy="5219200"/>
          </a:xfrm>
        </p:grpSpPr>
        <p:sp>
          <p:nvSpPr>
            <p:cNvPr id="302" name="Google Shape;302;p30"/>
            <p:cNvSpPr/>
            <p:nvPr/>
          </p:nvSpPr>
          <p:spPr>
            <a:xfrm>
              <a:off x="2765325" y="3455250"/>
              <a:ext cx="1363550" cy="1363525"/>
            </a:xfrm>
            <a:custGeom>
              <a:avLst/>
              <a:gdLst/>
              <a:ahLst/>
              <a:cxnLst/>
              <a:rect l="l" t="t" r="r" b="b"/>
              <a:pathLst>
                <a:path w="54542" h="54541" extrusionOk="0">
                  <a:moveTo>
                    <a:pt x="27271" y="5578"/>
                  </a:moveTo>
                  <a:cubicBezTo>
                    <a:pt x="39210" y="5578"/>
                    <a:pt x="48963" y="15299"/>
                    <a:pt x="48963" y="27271"/>
                  </a:cubicBezTo>
                  <a:cubicBezTo>
                    <a:pt x="48963" y="39242"/>
                    <a:pt x="39210" y="48963"/>
                    <a:pt x="27271" y="48963"/>
                  </a:cubicBezTo>
                  <a:cubicBezTo>
                    <a:pt x="15300" y="48963"/>
                    <a:pt x="5579" y="39242"/>
                    <a:pt x="5579" y="27271"/>
                  </a:cubicBezTo>
                  <a:cubicBezTo>
                    <a:pt x="5579" y="15299"/>
                    <a:pt x="15300" y="5578"/>
                    <a:pt x="27271" y="5578"/>
                  </a:cubicBezTo>
                  <a:close/>
                  <a:moveTo>
                    <a:pt x="27271" y="0"/>
                  </a:moveTo>
                  <a:cubicBezTo>
                    <a:pt x="12233" y="0"/>
                    <a:pt x="1" y="12233"/>
                    <a:pt x="1" y="27271"/>
                  </a:cubicBezTo>
                  <a:cubicBezTo>
                    <a:pt x="1" y="42308"/>
                    <a:pt x="12233" y="54541"/>
                    <a:pt x="27271" y="54541"/>
                  </a:cubicBezTo>
                  <a:cubicBezTo>
                    <a:pt x="42309" y="54541"/>
                    <a:pt x="54541" y="42308"/>
                    <a:pt x="54541" y="27271"/>
                  </a:cubicBezTo>
                  <a:cubicBezTo>
                    <a:pt x="54541" y="12233"/>
                    <a:pt x="42309" y="0"/>
                    <a:pt x="27271" y="0"/>
                  </a:cubicBez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03" name="Google Shape;303;p30"/>
            <p:cNvSpPr/>
            <p:nvPr/>
          </p:nvSpPr>
          <p:spPr>
            <a:xfrm>
              <a:off x="4722525" y="1882975"/>
              <a:ext cx="916650" cy="916625"/>
            </a:xfrm>
            <a:custGeom>
              <a:avLst/>
              <a:gdLst/>
              <a:ahLst/>
              <a:cxnLst/>
              <a:rect l="l" t="t" r="r" b="b"/>
              <a:pathLst>
                <a:path w="36666" h="36665" extrusionOk="0">
                  <a:moveTo>
                    <a:pt x="18333" y="6035"/>
                  </a:moveTo>
                  <a:cubicBezTo>
                    <a:pt x="25118" y="6035"/>
                    <a:pt x="30631" y="11548"/>
                    <a:pt x="30631" y="18333"/>
                  </a:cubicBezTo>
                  <a:cubicBezTo>
                    <a:pt x="30631" y="25118"/>
                    <a:pt x="25118" y="30663"/>
                    <a:pt x="18333" y="30663"/>
                  </a:cubicBezTo>
                  <a:cubicBezTo>
                    <a:pt x="11548" y="30663"/>
                    <a:pt x="6003" y="25118"/>
                    <a:pt x="6003" y="18333"/>
                  </a:cubicBezTo>
                  <a:cubicBezTo>
                    <a:pt x="6003" y="11548"/>
                    <a:pt x="11548" y="6035"/>
                    <a:pt x="18333" y="6035"/>
                  </a:cubicBezTo>
                  <a:close/>
                  <a:moveTo>
                    <a:pt x="18333" y="0"/>
                  </a:moveTo>
                  <a:cubicBezTo>
                    <a:pt x="8221" y="0"/>
                    <a:pt x="1" y="8253"/>
                    <a:pt x="1" y="18333"/>
                  </a:cubicBezTo>
                  <a:cubicBezTo>
                    <a:pt x="1" y="28445"/>
                    <a:pt x="8221" y="36665"/>
                    <a:pt x="18333" y="36665"/>
                  </a:cubicBezTo>
                  <a:cubicBezTo>
                    <a:pt x="28413" y="36665"/>
                    <a:pt x="36665" y="28445"/>
                    <a:pt x="36665" y="18333"/>
                  </a:cubicBezTo>
                  <a:cubicBezTo>
                    <a:pt x="36665" y="8253"/>
                    <a:pt x="28413" y="0"/>
                    <a:pt x="18333" y="0"/>
                  </a:cubicBez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04" name="Google Shape;304;p30"/>
            <p:cNvSpPr/>
            <p:nvPr/>
          </p:nvSpPr>
          <p:spPr>
            <a:xfrm>
              <a:off x="5321925" y="3494400"/>
              <a:ext cx="565150" cy="868525"/>
            </a:xfrm>
            <a:custGeom>
              <a:avLst/>
              <a:gdLst/>
              <a:ahLst/>
              <a:cxnLst/>
              <a:rect l="l" t="t" r="r" b="b"/>
              <a:pathLst>
                <a:path w="22606" h="34741" extrusionOk="0">
                  <a:moveTo>
                    <a:pt x="16767" y="0"/>
                  </a:moveTo>
                  <a:cubicBezTo>
                    <a:pt x="13831" y="11384"/>
                    <a:pt x="8025" y="21986"/>
                    <a:pt x="0" y="30663"/>
                  </a:cubicBezTo>
                  <a:lnTo>
                    <a:pt x="4437" y="34740"/>
                  </a:lnTo>
                  <a:cubicBezTo>
                    <a:pt x="13146" y="25346"/>
                    <a:pt x="19409" y="13864"/>
                    <a:pt x="22606" y="1501"/>
                  </a:cubicBezTo>
                  <a:lnTo>
                    <a:pt x="16767"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05" name="Google Shape;305;p30"/>
            <p:cNvSpPr/>
            <p:nvPr/>
          </p:nvSpPr>
          <p:spPr>
            <a:xfrm>
              <a:off x="4976150" y="4448525"/>
              <a:ext cx="238150" cy="230000"/>
            </a:xfrm>
            <a:custGeom>
              <a:avLst/>
              <a:gdLst/>
              <a:ahLst/>
              <a:cxnLst/>
              <a:rect l="l" t="t" r="r" b="b"/>
              <a:pathLst>
                <a:path w="9526" h="9200" extrusionOk="0">
                  <a:moveTo>
                    <a:pt x="5774" y="0"/>
                  </a:moveTo>
                  <a:cubicBezTo>
                    <a:pt x="3915" y="1468"/>
                    <a:pt x="1990" y="2871"/>
                    <a:pt x="0" y="4143"/>
                  </a:cubicBezTo>
                  <a:lnTo>
                    <a:pt x="3262" y="9199"/>
                  </a:lnTo>
                  <a:cubicBezTo>
                    <a:pt x="5415" y="7829"/>
                    <a:pt x="7503" y="6296"/>
                    <a:pt x="9525" y="4730"/>
                  </a:cubicBezTo>
                  <a:lnTo>
                    <a:pt x="5774"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06" name="Google Shape;306;p30"/>
            <p:cNvSpPr/>
            <p:nvPr/>
          </p:nvSpPr>
          <p:spPr>
            <a:xfrm>
              <a:off x="5903375" y="5135175"/>
              <a:ext cx="150875" cy="165575"/>
            </a:xfrm>
            <a:custGeom>
              <a:avLst/>
              <a:gdLst/>
              <a:ahLst/>
              <a:cxnLst/>
              <a:rect l="l" t="t" r="r" b="b"/>
              <a:pathLst>
                <a:path w="6035" h="6623" extrusionOk="0">
                  <a:moveTo>
                    <a:pt x="0" y="0"/>
                  </a:moveTo>
                  <a:lnTo>
                    <a:pt x="0" y="6622"/>
                  </a:lnTo>
                  <a:lnTo>
                    <a:pt x="6035" y="6622"/>
                  </a:lnTo>
                  <a:lnTo>
                    <a:pt x="6035"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07" name="Google Shape;307;p30"/>
            <p:cNvSpPr/>
            <p:nvPr/>
          </p:nvSpPr>
          <p:spPr>
            <a:xfrm>
              <a:off x="4941900" y="5052800"/>
              <a:ext cx="150075" cy="165575"/>
            </a:xfrm>
            <a:custGeom>
              <a:avLst/>
              <a:gdLst/>
              <a:ahLst/>
              <a:cxnLst/>
              <a:rect l="l" t="t" r="r" b="b"/>
              <a:pathLst>
                <a:path w="6003" h="6623" extrusionOk="0">
                  <a:moveTo>
                    <a:pt x="0" y="1"/>
                  </a:moveTo>
                  <a:lnTo>
                    <a:pt x="0" y="6623"/>
                  </a:lnTo>
                  <a:lnTo>
                    <a:pt x="6002" y="6623"/>
                  </a:lnTo>
                  <a:lnTo>
                    <a:pt x="6002"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08" name="Google Shape;308;p30"/>
            <p:cNvSpPr/>
            <p:nvPr/>
          </p:nvSpPr>
          <p:spPr>
            <a:xfrm>
              <a:off x="6054225" y="4341700"/>
              <a:ext cx="150075" cy="165550"/>
            </a:xfrm>
            <a:custGeom>
              <a:avLst/>
              <a:gdLst/>
              <a:ahLst/>
              <a:cxnLst/>
              <a:rect l="l" t="t" r="r" b="b"/>
              <a:pathLst>
                <a:path w="6003" h="6622" extrusionOk="0">
                  <a:moveTo>
                    <a:pt x="1" y="0"/>
                  </a:moveTo>
                  <a:lnTo>
                    <a:pt x="1" y="6622"/>
                  </a:lnTo>
                  <a:lnTo>
                    <a:pt x="6003" y="6622"/>
                  </a:lnTo>
                  <a:lnTo>
                    <a:pt x="6003"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09" name="Google Shape;309;p30"/>
            <p:cNvSpPr/>
            <p:nvPr/>
          </p:nvSpPr>
          <p:spPr>
            <a:xfrm>
              <a:off x="4722525" y="773900"/>
              <a:ext cx="150075" cy="165575"/>
            </a:xfrm>
            <a:custGeom>
              <a:avLst/>
              <a:gdLst/>
              <a:ahLst/>
              <a:cxnLst/>
              <a:rect l="l" t="t" r="r" b="b"/>
              <a:pathLst>
                <a:path w="6003" h="6623" extrusionOk="0">
                  <a:moveTo>
                    <a:pt x="1" y="0"/>
                  </a:moveTo>
                  <a:lnTo>
                    <a:pt x="1" y="6622"/>
                  </a:lnTo>
                  <a:lnTo>
                    <a:pt x="6003" y="6622"/>
                  </a:lnTo>
                  <a:lnTo>
                    <a:pt x="6003"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10" name="Google Shape;310;p30"/>
            <p:cNvSpPr/>
            <p:nvPr/>
          </p:nvSpPr>
          <p:spPr>
            <a:xfrm>
              <a:off x="1396125" y="2319250"/>
              <a:ext cx="150075" cy="165575"/>
            </a:xfrm>
            <a:custGeom>
              <a:avLst/>
              <a:gdLst/>
              <a:ahLst/>
              <a:cxnLst/>
              <a:rect l="l" t="t" r="r" b="b"/>
              <a:pathLst>
                <a:path w="6003" h="6623" extrusionOk="0">
                  <a:moveTo>
                    <a:pt x="0" y="1"/>
                  </a:moveTo>
                  <a:lnTo>
                    <a:pt x="0" y="6623"/>
                  </a:lnTo>
                  <a:lnTo>
                    <a:pt x="6002" y="6623"/>
                  </a:lnTo>
                  <a:lnTo>
                    <a:pt x="6002"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11" name="Google Shape;311;p30"/>
            <p:cNvSpPr/>
            <p:nvPr/>
          </p:nvSpPr>
          <p:spPr>
            <a:xfrm>
              <a:off x="1712525" y="4371050"/>
              <a:ext cx="150075" cy="165575"/>
            </a:xfrm>
            <a:custGeom>
              <a:avLst/>
              <a:gdLst/>
              <a:ahLst/>
              <a:cxnLst/>
              <a:rect l="l" t="t" r="r" b="b"/>
              <a:pathLst>
                <a:path w="6003" h="6623" extrusionOk="0">
                  <a:moveTo>
                    <a:pt x="1" y="0"/>
                  </a:moveTo>
                  <a:lnTo>
                    <a:pt x="1" y="6622"/>
                  </a:lnTo>
                  <a:lnTo>
                    <a:pt x="6003" y="6622"/>
                  </a:lnTo>
                  <a:lnTo>
                    <a:pt x="6003"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12" name="Google Shape;312;p30"/>
            <p:cNvSpPr/>
            <p:nvPr/>
          </p:nvSpPr>
          <p:spPr>
            <a:xfrm>
              <a:off x="1396125" y="5135175"/>
              <a:ext cx="150075" cy="165575"/>
            </a:xfrm>
            <a:custGeom>
              <a:avLst/>
              <a:gdLst/>
              <a:ahLst/>
              <a:cxnLst/>
              <a:rect l="l" t="t" r="r" b="b"/>
              <a:pathLst>
                <a:path w="6003" h="6623" extrusionOk="0">
                  <a:moveTo>
                    <a:pt x="0" y="0"/>
                  </a:moveTo>
                  <a:lnTo>
                    <a:pt x="0" y="6622"/>
                  </a:lnTo>
                  <a:lnTo>
                    <a:pt x="6002" y="6622"/>
                  </a:lnTo>
                  <a:lnTo>
                    <a:pt x="6002"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13" name="Google Shape;313;p30"/>
            <p:cNvSpPr/>
            <p:nvPr/>
          </p:nvSpPr>
          <p:spPr>
            <a:xfrm>
              <a:off x="2326600" y="1710075"/>
              <a:ext cx="150900" cy="165575"/>
            </a:xfrm>
            <a:custGeom>
              <a:avLst/>
              <a:gdLst/>
              <a:ahLst/>
              <a:cxnLst/>
              <a:rect l="l" t="t" r="r" b="b"/>
              <a:pathLst>
                <a:path w="6036" h="6623" extrusionOk="0">
                  <a:moveTo>
                    <a:pt x="0" y="1"/>
                  </a:moveTo>
                  <a:lnTo>
                    <a:pt x="0" y="6623"/>
                  </a:lnTo>
                  <a:lnTo>
                    <a:pt x="6035" y="6623"/>
                  </a:lnTo>
                  <a:lnTo>
                    <a:pt x="6035"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14" name="Google Shape;314;p30"/>
            <p:cNvSpPr/>
            <p:nvPr/>
          </p:nvSpPr>
          <p:spPr>
            <a:xfrm>
              <a:off x="1562475" y="1112325"/>
              <a:ext cx="150900" cy="165575"/>
            </a:xfrm>
            <a:custGeom>
              <a:avLst/>
              <a:gdLst/>
              <a:ahLst/>
              <a:cxnLst/>
              <a:rect l="l" t="t" r="r" b="b"/>
              <a:pathLst>
                <a:path w="6036" h="6623" extrusionOk="0">
                  <a:moveTo>
                    <a:pt x="1" y="0"/>
                  </a:moveTo>
                  <a:lnTo>
                    <a:pt x="1" y="6622"/>
                  </a:lnTo>
                  <a:lnTo>
                    <a:pt x="6035" y="6622"/>
                  </a:lnTo>
                  <a:lnTo>
                    <a:pt x="6035"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15" name="Google Shape;315;p30"/>
            <p:cNvSpPr/>
            <p:nvPr/>
          </p:nvSpPr>
          <p:spPr>
            <a:xfrm>
              <a:off x="2129250" y="513750"/>
              <a:ext cx="150900" cy="165575"/>
            </a:xfrm>
            <a:custGeom>
              <a:avLst/>
              <a:gdLst/>
              <a:ahLst/>
              <a:cxnLst/>
              <a:rect l="l" t="t" r="r" b="b"/>
              <a:pathLst>
                <a:path w="6036" h="6623" extrusionOk="0">
                  <a:moveTo>
                    <a:pt x="0" y="1"/>
                  </a:moveTo>
                  <a:lnTo>
                    <a:pt x="0" y="6622"/>
                  </a:lnTo>
                  <a:lnTo>
                    <a:pt x="6035" y="6622"/>
                  </a:lnTo>
                  <a:lnTo>
                    <a:pt x="6035"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16" name="Google Shape;316;p30"/>
            <p:cNvSpPr/>
            <p:nvPr/>
          </p:nvSpPr>
          <p:spPr>
            <a:xfrm>
              <a:off x="5488275" y="385725"/>
              <a:ext cx="150900" cy="165575"/>
            </a:xfrm>
            <a:custGeom>
              <a:avLst/>
              <a:gdLst/>
              <a:ahLst/>
              <a:cxnLst/>
              <a:rect l="l" t="t" r="r" b="b"/>
              <a:pathLst>
                <a:path w="6036" h="6623" extrusionOk="0">
                  <a:moveTo>
                    <a:pt x="1" y="0"/>
                  </a:moveTo>
                  <a:lnTo>
                    <a:pt x="1" y="6622"/>
                  </a:lnTo>
                  <a:lnTo>
                    <a:pt x="6035" y="6622"/>
                  </a:lnTo>
                  <a:lnTo>
                    <a:pt x="6035"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17" name="Google Shape;317;p30"/>
            <p:cNvSpPr/>
            <p:nvPr/>
          </p:nvSpPr>
          <p:spPr>
            <a:xfrm>
              <a:off x="5903375" y="881550"/>
              <a:ext cx="150875" cy="165550"/>
            </a:xfrm>
            <a:custGeom>
              <a:avLst/>
              <a:gdLst/>
              <a:ahLst/>
              <a:cxnLst/>
              <a:rect l="l" t="t" r="r" b="b"/>
              <a:pathLst>
                <a:path w="6035" h="6622" extrusionOk="0">
                  <a:moveTo>
                    <a:pt x="0" y="0"/>
                  </a:moveTo>
                  <a:lnTo>
                    <a:pt x="0" y="6622"/>
                  </a:lnTo>
                  <a:lnTo>
                    <a:pt x="6035" y="6622"/>
                  </a:lnTo>
                  <a:lnTo>
                    <a:pt x="6035"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18" name="Google Shape;318;p30"/>
            <p:cNvSpPr/>
            <p:nvPr/>
          </p:nvSpPr>
          <p:spPr>
            <a:xfrm>
              <a:off x="2132500" y="238125"/>
              <a:ext cx="4071800" cy="5219200"/>
            </a:xfrm>
            <a:custGeom>
              <a:avLst/>
              <a:gdLst/>
              <a:ahLst/>
              <a:cxnLst/>
              <a:rect l="l" t="t" r="r" b="b"/>
              <a:pathLst>
                <a:path w="162872" h="208768" extrusionOk="0">
                  <a:moveTo>
                    <a:pt x="52649" y="6035"/>
                  </a:moveTo>
                  <a:cubicBezTo>
                    <a:pt x="68242" y="6035"/>
                    <a:pt x="80931" y="18659"/>
                    <a:pt x="81029" y="34218"/>
                  </a:cubicBezTo>
                  <a:cubicBezTo>
                    <a:pt x="62827" y="33664"/>
                    <a:pt x="51801" y="27727"/>
                    <a:pt x="47169" y="24563"/>
                  </a:cubicBezTo>
                  <a:cubicBezTo>
                    <a:pt x="49094" y="22149"/>
                    <a:pt x="49975" y="20420"/>
                    <a:pt x="50072" y="20224"/>
                  </a:cubicBezTo>
                  <a:lnTo>
                    <a:pt x="44658" y="17582"/>
                  </a:lnTo>
                  <a:cubicBezTo>
                    <a:pt x="44429" y="18006"/>
                    <a:pt x="39536" y="27499"/>
                    <a:pt x="24270" y="33109"/>
                  </a:cubicBezTo>
                  <a:cubicBezTo>
                    <a:pt x="24955" y="18071"/>
                    <a:pt x="37416" y="6035"/>
                    <a:pt x="52649" y="6035"/>
                  </a:cubicBezTo>
                  <a:close/>
                  <a:moveTo>
                    <a:pt x="42961" y="28966"/>
                  </a:moveTo>
                  <a:cubicBezTo>
                    <a:pt x="47854" y="32555"/>
                    <a:pt x="59989" y="39503"/>
                    <a:pt x="80442" y="40253"/>
                  </a:cubicBezTo>
                  <a:cubicBezTo>
                    <a:pt x="77734" y="53105"/>
                    <a:pt x="66285" y="62793"/>
                    <a:pt x="52649" y="62793"/>
                  </a:cubicBezTo>
                  <a:cubicBezTo>
                    <a:pt x="38655" y="62793"/>
                    <a:pt x="27043" y="52681"/>
                    <a:pt x="24694" y="39372"/>
                  </a:cubicBezTo>
                  <a:cubicBezTo>
                    <a:pt x="33077" y="36534"/>
                    <a:pt x="38982" y="32555"/>
                    <a:pt x="42961" y="28966"/>
                  </a:cubicBezTo>
                  <a:close/>
                  <a:moveTo>
                    <a:pt x="52649" y="68828"/>
                  </a:moveTo>
                  <a:cubicBezTo>
                    <a:pt x="57151" y="68828"/>
                    <a:pt x="61522" y="69480"/>
                    <a:pt x="65632" y="70687"/>
                  </a:cubicBezTo>
                  <a:lnTo>
                    <a:pt x="52649" y="85595"/>
                  </a:lnTo>
                  <a:lnTo>
                    <a:pt x="39634" y="70687"/>
                  </a:lnTo>
                  <a:cubicBezTo>
                    <a:pt x="43744" y="69480"/>
                    <a:pt x="48115" y="68828"/>
                    <a:pt x="52649" y="68828"/>
                  </a:cubicBezTo>
                  <a:close/>
                  <a:moveTo>
                    <a:pt x="124250" y="49191"/>
                  </a:moveTo>
                  <a:lnTo>
                    <a:pt x="124250" y="56824"/>
                  </a:lnTo>
                  <a:lnTo>
                    <a:pt x="126729" y="57280"/>
                  </a:lnTo>
                  <a:cubicBezTo>
                    <a:pt x="130644" y="57966"/>
                    <a:pt x="134264" y="59466"/>
                    <a:pt x="137494" y="61749"/>
                  </a:cubicBezTo>
                  <a:lnTo>
                    <a:pt x="139581" y="63185"/>
                  </a:lnTo>
                  <a:lnTo>
                    <a:pt x="144964" y="57770"/>
                  </a:lnTo>
                  <a:lnTo>
                    <a:pt x="148291" y="61097"/>
                  </a:lnTo>
                  <a:lnTo>
                    <a:pt x="142876" y="66479"/>
                  </a:lnTo>
                  <a:lnTo>
                    <a:pt x="144311" y="68567"/>
                  </a:lnTo>
                  <a:cubicBezTo>
                    <a:pt x="146595" y="71796"/>
                    <a:pt x="148095" y="75417"/>
                    <a:pt x="148780" y="79332"/>
                  </a:cubicBezTo>
                  <a:lnTo>
                    <a:pt x="149237" y="81811"/>
                  </a:lnTo>
                  <a:lnTo>
                    <a:pt x="156870" y="81811"/>
                  </a:lnTo>
                  <a:lnTo>
                    <a:pt x="156870" y="86475"/>
                  </a:lnTo>
                  <a:lnTo>
                    <a:pt x="149237" y="86475"/>
                  </a:lnTo>
                  <a:lnTo>
                    <a:pt x="148780" y="88954"/>
                  </a:lnTo>
                  <a:cubicBezTo>
                    <a:pt x="148095" y="92836"/>
                    <a:pt x="146595" y="96457"/>
                    <a:pt x="144311" y="99719"/>
                  </a:cubicBezTo>
                  <a:lnTo>
                    <a:pt x="142876" y="101807"/>
                  </a:lnTo>
                  <a:lnTo>
                    <a:pt x="148291" y="107189"/>
                  </a:lnTo>
                  <a:lnTo>
                    <a:pt x="144964" y="110516"/>
                  </a:lnTo>
                  <a:lnTo>
                    <a:pt x="139581" y="105101"/>
                  </a:lnTo>
                  <a:lnTo>
                    <a:pt x="137494" y="106536"/>
                  </a:lnTo>
                  <a:cubicBezTo>
                    <a:pt x="134264" y="108820"/>
                    <a:pt x="130644" y="110320"/>
                    <a:pt x="126729" y="111005"/>
                  </a:cubicBezTo>
                  <a:lnTo>
                    <a:pt x="124250" y="111462"/>
                  </a:lnTo>
                  <a:lnTo>
                    <a:pt x="124250" y="119095"/>
                  </a:lnTo>
                  <a:lnTo>
                    <a:pt x="119585" y="119095"/>
                  </a:lnTo>
                  <a:lnTo>
                    <a:pt x="119585" y="111462"/>
                  </a:lnTo>
                  <a:lnTo>
                    <a:pt x="117106" y="111005"/>
                  </a:lnTo>
                  <a:cubicBezTo>
                    <a:pt x="113224" y="110320"/>
                    <a:pt x="109604" y="108820"/>
                    <a:pt x="106342" y="106536"/>
                  </a:cubicBezTo>
                  <a:lnTo>
                    <a:pt x="104254" y="105101"/>
                  </a:lnTo>
                  <a:lnTo>
                    <a:pt x="98872" y="110516"/>
                  </a:lnTo>
                  <a:lnTo>
                    <a:pt x="95545" y="107189"/>
                  </a:lnTo>
                  <a:lnTo>
                    <a:pt x="100959" y="101807"/>
                  </a:lnTo>
                  <a:lnTo>
                    <a:pt x="99524" y="99719"/>
                  </a:lnTo>
                  <a:cubicBezTo>
                    <a:pt x="97241" y="96457"/>
                    <a:pt x="95740" y="92836"/>
                    <a:pt x="95055" y="88954"/>
                  </a:cubicBezTo>
                  <a:lnTo>
                    <a:pt x="94599" y="86475"/>
                  </a:lnTo>
                  <a:lnTo>
                    <a:pt x="86966" y="86475"/>
                  </a:lnTo>
                  <a:lnTo>
                    <a:pt x="86966" y="81811"/>
                  </a:lnTo>
                  <a:lnTo>
                    <a:pt x="94599" y="81811"/>
                  </a:lnTo>
                  <a:lnTo>
                    <a:pt x="95055" y="79332"/>
                  </a:lnTo>
                  <a:cubicBezTo>
                    <a:pt x="95740" y="75417"/>
                    <a:pt x="97241" y="71796"/>
                    <a:pt x="99524" y="68567"/>
                  </a:cubicBezTo>
                  <a:lnTo>
                    <a:pt x="100959" y="66479"/>
                  </a:lnTo>
                  <a:lnTo>
                    <a:pt x="95545" y="61097"/>
                  </a:lnTo>
                  <a:lnTo>
                    <a:pt x="98872" y="57770"/>
                  </a:lnTo>
                  <a:lnTo>
                    <a:pt x="104254" y="63185"/>
                  </a:lnTo>
                  <a:lnTo>
                    <a:pt x="106342" y="61749"/>
                  </a:lnTo>
                  <a:cubicBezTo>
                    <a:pt x="109604" y="59466"/>
                    <a:pt x="113224" y="57966"/>
                    <a:pt x="117106" y="57280"/>
                  </a:cubicBezTo>
                  <a:lnTo>
                    <a:pt x="119585" y="56824"/>
                  </a:lnTo>
                  <a:lnTo>
                    <a:pt x="119585" y="49191"/>
                  </a:lnTo>
                  <a:close/>
                  <a:moveTo>
                    <a:pt x="33567" y="72905"/>
                  </a:moveTo>
                  <a:lnTo>
                    <a:pt x="49616" y="91303"/>
                  </a:lnTo>
                  <a:lnTo>
                    <a:pt x="49616" y="103242"/>
                  </a:lnTo>
                  <a:lnTo>
                    <a:pt x="42602" y="103242"/>
                  </a:lnTo>
                  <a:lnTo>
                    <a:pt x="42602" y="114463"/>
                  </a:lnTo>
                  <a:cubicBezTo>
                    <a:pt x="38264" y="115507"/>
                    <a:pt x="34154" y="117203"/>
                    <a:pt x="30337" y="119552"/>
                  </a:cubicBezTo>
                  <a:lnTo>
                    <a:pt x="22411" y="111625"/>
                  </a:lnTo>
                  <a:lnTo>
                    <a:pt x="8254" y="125782"/>
                  </a:lnTo>
                  <a:lnTo>
                    <a:pt x="16180" y="133709"/>
                  </a:lnTo>
                  <a:cubicBezTo>
                    <a:pt x="13832" y="137525"/>
                    <a:pt x="12136" y="141635"/>
                    <a:pt x="11092" y="145941"/>
                  </a:cubicBezTo>
                  <a:lnTo>
                    <a:pt x="6036" y="145941"/>
                  </a:lnTo>
                  <a:lnTo>
                    <a:pt x="6036" y="115442"/>
                  </a:lnTo>
                  <a:cubicBezTo>
                    <a:pt x="6036" y="96522"/>
                    <a:pt x="17355" y="80212"/>
                    <a:pt x="33567" y="72905"/>
                  </a:cubicBezTo>
                  <a:close/>
                  <a:moveTo>
                    <a:pt x="71699" y="72905"/>
                  </a:moveTo>
                  <a:cubicBezTo>
                    <a:pt x="74994" y="74406"/>
                    <a:pt x="78093" y="76265"/>
                    <a:pt x="80963" y="78451"/>
                  </a:cubicBezTo>
                  <a:lnTo>
                    <a:pt x="80963" y="92510"/>
                  </a:lnTo>
                  <a:lnTo>
                    <a:pt x="89673" y="92510"/>
                  </a:lnTo>
                  <a:cubicBezTo>
                    <a:pt x="90456" y="95511"/>
                    <a:pt x="91630" y="98349"/>
                    <a:pt x="93196" y="101024"/>
                  </a:cubicBezTo>
                  <a:lnTo>
                    <a:pt x="87031" y="107189"/>
                  </a:lnTo>
                  <a:lnTo>
                    <a:pt x="98872" y="119030"/>
                  </a:lnTo>
                  <a:lnTo>
                    <a:pt x="99231" y="118638"/>
                  </a:lnTo>
                  <a:lnTo>
                    <a:pt x="99231" y="145941"/>
                  </a:lnTo>
                  <a:lnTo>
                    <a:pt x="94174" y="145941"/>
                  </a:lnTo>
                  <a:cubicBezTo>
                    <a:pt x="93131" y="141635"/>
                    <a:pt x="91434" y="137525"/>
                    <a:pt x="89086" y="133709"/>
                  </a:cubicBezTo>
                  <a:lnTo>
                    <a:pt x="97012" y="125782"/>
                  </a:lnTo>
                  <a:lnTo>
                    <a:pt x="82855" y="111625"/>
                  </a:lnTo>
                  <a:lnTo>
                    <a:pt x="74929" y="119552"/>
                  </a:lnTo>
                  <a:cubicBezTo>
                    <a:pt x="71112" y="117203"/>
                    <a:pt x="67002" y="115507"/>
                    <a:pt x="62664" y="114463"/>
                  </a:cubicBezTo>
                  <a:lnTo>
                    <a:pt x="62664" y="103242"/>
                  </a:lnTo>
                  <a:lnTo>
                    <a:pt x="55650" y="103242"/>
                  </a:lnTo>
                  <a:lnTo>
                    <a:pt x="55650" y="91303"/>
                  </a:lnTo>
                  <a:lnTo>
                    <a:pt x="71699" y="72905"/>
                  </a:lnTo>
                  <a:close/>
                  <a:moveTo>
                    <a:pt x="56629" y="109277"/>
                  </a:moveTo>
                  <a:lnTo>
                    <a:pt x="56629" y="119421"/>
                  </a:lnTo>
                  <a:lnTo>
                    <a:pt x="59108" y="119878"/>
                  </a:lnTo>
                  <a:cubicBezTo>
                    <a:pt x="64360" y="120824"/>
                    <a:pt x="69220" y="122846"/>
                    <a:pt x="73591" y="125880"/>
                  </a:cubicBezTo>
                  <a:lnTo>
                    <a:pt x="75679" y="127315"/>
                  </a:lnTo>
                  <a:lnTo>
                    <a:pt x="82855" y="120139"/>
                  </a:lnTo>
                  <a:lnTo>
                    <a:pt x="88499" y="125782"/>
                  </a:lnTo>
                  <a:lnTo>
                    <a:pt x="81322" y="132991"/>
                  </a:lnTo>
                  <a:lnTo>
                    <a:pt x="82758" y="135046"/>
                  </a:lnTo>
                  <a:cubicBezTo>
                    <a:pt x="85824" y="139417"/>
                    <a:pt x="87846" y="144310"/>
                    <a:pt x="88760" y="149529"/>
                  </a:cubicBezTo>
                  <a:lnTo>
                    <a:pt x="89216" y="152009"/>
                  </a:lnTo>
                  <a:lnTo>
                    <a:pt x="99231" y="152009"/>
                  </a:lnTo>
                  <a:lnTo>
                    <a:pt x="99231" y="160000"/>
                  </a:lnTo>
                  <a:lnTo>
                    <a:pt x="89216" y="160000"/>
                  </a:lnTo>
                  <a:lnTo>
                    <a:pt x="88760" y="162480"/>
                  </a:lnTo>
                  <a:cubicBezTo>
                    <a:pt x="87846" y="167731"/>
                    <a:pt x="85824" y="172592"/>
                    <a:pt x="82758" y="176963"/>
                  </a:cubicBezTo>
                  <a:lnTo>
                    <a:pt x="81322" y="179050"/>
                  </a:lnTo>
                  <a:lnTo>
                    <a:pt x="88499" y="186227"/>
                  </a:lnTo>
                  <a:lnTo>
                    <a:pt x="82855" y="191870"/>
                  </a:lnTo>
                  <a:lnTo>
                    <a:pt x="75679" y="184694"/>
                  </a:lnTo>
                  <a:lnTo>
                    <a:pt x="73591" y="186129"/>
                  </a:lnTo>
                  <a:cubicBezTo>
                    <a:pt x="69220" y="189195"/>
                    <a:pt x="64360" y="191218"/>
                    <a:pt x="59108" y="192131"/>
                  </a:cubicBezTo>
                  <a:lnTo>
                    <a:pt x="56629" y="192588"/>
                  </a:lnTo>
                  <a:lnTo>
                    <a:pt x="56629" y="202732"/>
                  </a:lnTo>
                  <a:lnTo>
                    <a:pt x="48637" y="202732"/>
                  </a:lnTo>
                  <a:lnTo>
                    <a:pt x="48637" y="192588"/>
                  </a:lnTo>
                  <a:lnTo>
                    <a:pt x="46158" y="192131"/>
                  </a:lnTo>
                  <a:cubicBezTo>
                    <a:pt x="40939" y="191218"/>
                    <a:pt x="36046" y="189195"/>
                    <a:pt x="31675" y="186129"/>
                  </a:cubicBezTo>
                  <a:lnTo>
                    <a:pt x="29620" y="184694"/>
                  </a:lnTo>
                  <a:lnTo>
                    <a:pt x="22411" y="191870"/>
                  </a:lnTo>
                  <a:lnTo>
                    <a:pt x="16768" y="186227"/>
                  </a:lnTo>
                  <a:lnTo>
                    <a:pt x="23944" y="179050"/>
                  </a:lnTo>
                  <a:lnTo>
                    <a:pt x="22509" y="176963"/>
                  </a:lnTo>
                  <a:cubicBezTo>
                    <a:pt x="19442" y="172592"/>
                    <a:pt x="17453" y="167731"/>
                    <a:pt x="16507" y="162480"/>
                  </a:cubicBezTo>
                  <a:lnTo>
                    <a:pt x="16050" y="160000"/>
                  </a:lnTo>
                  <a:lnTo>
                    <a:pt x="6036" y="160000"/>
                  </a:lnTo>
                  <a:lnTo>
                    <a:pt x="6036" y="152009"/>
                  </a:lnTo>
                  <a:lnTo>
                    <a:pt x="16050" y="152009"/>
                  </a:lnTo>
                  <a:lnTo>
                    <a:pt x="16507" y="149529"/>
                  </a:lnTo>
                  <a:cubicBezTo>
                    <a:pt x="17453" y="144310"/>
                    <a:pt x="19442" y="139417"/>
                    <a:pt x="22509" y="135046"/>
                  </a:cubicBezTo>
                  <a:lnTo>
                    <a:pt x="23944" y="132991"/>
                  </a:lnTo>
                  <a:lnTo>
                    <a:pt x="16768" y="125782"/>
                  </a:lnTo>
                  <a:lnTo>
                    <a:pt x="22411" y="120139"/>
                  </a:lnTo>
                  <a:lnTo>
                    <a:pt x="29620" y="127315"/>
                  </a:lnTo>
                  <a:lnTo>
                    <a:pt x="31675" y="125880"/>
                  </a:lnTo>
                  <a:cubicBezTo>
                    <a:pt x="36046" y="122814"/>
                    <a:pt x="40939" y="120824"/>
                    <a:pt x="46158" y="119878"/>
                  </a:cubicBezTo>
                  <a:lnTo>
                    <a:pt x="48637" y="119421"/>
                  </a:lnTo>
                  <a:lnTo>
                    <a:pt x="48637" y="109277"/>
                  </a:lnTo>
                  <a:close/>
                  <a:moveTo>
                    <a:pt x="52649" y="0"/>
                  </a:moveTo>
                  <a:cubicBezTo>
                    <a:pt x="33665" y="0"/>
                    <a:pt x="18235" y="15429"/>
                    <a:pt x="18235" y="34414"/>
                  </a:cubicBezTo>
                  <a:cubicBezTo>
                    <a:pt x="18235" y="47821"/>
                    <a:pt x="25934" y="59466"/>
                    <a:pt x="37155" y="65142"/>
                  </a:cubicBezTo>
                  <a:cubicBezTo>
                    <a:pt x="15658" y="71764"/>
                    <a:pt x="1" y="91792"/>
                    <a:pt x="1" y="115442"/>
                  </a:cubicBezTo>
                  <a:lnTo>
                    <a:pt x="1" y="145974"/>
                  </a:lnTo>
                  <a:lnTo>
                    <a:pt x="1" y="166035"/>
                  </a:lnTo>
                  <a:lnTo>
                    <a:pt x="11092" y="166035"/>
                  </a:lnTo>
                  <a:cubicBezTo>
                    <a:pt x="12136" y="170374"/>
                    <a:pt x="13832" y="174484"/>
                    <a:pt x="16180" y="178300"/>
                  </a:cubicBezTo>
                  <a:lnTo>
                    <a:pt x="8254" y="186227"/>
                  </a:lnTo>
                  <a:lnTo>
                    <a:pt x="22411" y="200416"/>
                  </a:lnTo>
                  <a:lnTo>
                    <a:pt x="30337" y="192457"/>
                  </a:lnTo>
                  <a:cubicBezTo>
                    <a:pt x="34154" y="194806"/>
                    <a:pt x="38264" y="196502"/>
                    <a:pt x="42602" y="197546"/>
                  </a:cubicBezTo>
                  <a:lnTo>
                    <a:pt x="42602" y="208767"/>
                  </a:lnTo>
                  <a:lnTo>
                    <a:pt x="62664" y="208767"/>
                  </a:lnTo>
                  <a:lnTo>
                    <a:pt x="62664" y="197546"/>
                  </a:lnTo>
                  <a:cubicBezTo>
                    <a:pt x="67002" y="196502"/>
                    <a:pt x="71112" y="194806"/>
                    <a:pt x="74929" y="192457"/>
                  </a:cubicBezTo>
                  <a:lnTo>
                    <a:pt x="82855" y="200416"/>
                  </a:lnTo>
                  <a:lnTo>
                    <a:pt x="97012" y="186227"/>
                  </a:lnTo>
                  <a:lnTo>
                    <a:pt x="89086" y="178300"/>
                  </a:lnTo>
                  <a:cubicBezTo>
                    <a:pt x="91434" y="174484"/>
                    <a:pt x="93131" y="170374"/>
                    <a:pt x="94174" y="166035"/>
                  </a:cubicBezTo>
                  <a:lnTo>
                    <a:pt x="105265" y="166035"/>
                  </a:lnTo>
                  <a:lnTo>
                    <a:pt x="105265" y="145974"/>
                  </a:lnTo>
                  <a:lnTo>
                    <a:pt x="105265" y="115442"/>
                  </a:lnTo>
                  <a:cubicBezTo>
                    <a:pt x="105265" y="114594"/>
                    <a:pt x="105233" y="113778"/>
                    <a:pt x="105200" y="112963"/>
                  </a:cubicBezTo>
                  <a:lnTo>
                    <a:pt x="105200" y="112963"/>
                  </a:lnTo>
                  <a:cubicBezTo>
                    <a:pt x="107810" y="114496"/>
                    <a:pt x="110615" y="115637"/>
                    <a:pt x="113551" y="116388"/>
                  </a:cubicBezTo>
                  <a:lnTo>
                    <a:pt x="113551" y="125097"/>
                  </a:lnTo>
                  <a:lnTo>
                    <a:pt x="130285" y="125097"/>
                  </a:lnTo>
                  <a:lnTo>
                    <a:pt x="130285" y="116388"/>
                  </a:lnTo>
                  <a:cubicBezTo>
                    <a:pt x="133286" y="115605"/>
                    <a:pt x="136124" y="114430"/>
                    <a:pt x="138798" y="112865"/>
                  </a:cubicBezTo>
                  <a:lnTo>
                    <a:pt x="144964" y="119030"/>
                  </a:lnTo>
                  <a:lnTo>
                    <a:pt x="156805" y="107189"/>
                  </a:lnTo>
                  <a:lnTo>
                    <a:pt x="150639" y="101024"/>
                  </a:lnTo>
                  <a:cubicBezTo>
                    <a:pt x="152205" y="98349"/>
                    <a:pt x="153412" y="95511"/>
                    <a:pt x="154162" y="92510"/>
                  </a:cubicBezTo>
                  <a:lnTo>
                    <a:pt x="162872" y="92510"/>
                  </a:lnTo>
                  <a:lnTo>
                    <a:pt x="162872" y="75776"/>
                  </a:lnTo>
                  <a:lnTo>
                    <a:pt x="154162" y="75776"/>
                  </a:lnTo>
                  <a:cubicBezTo>
                    <a:pt x="153412" y="72775"/>
                    <a:pt x="152205" y="69937"/>
                    <a:pt x="150639" y="67262"/>
                  </a:cubicBezTo>
                  <a:lnTo>
                    <a:pt x="156805" y="61097"/>
                  </a:lnTo>
                  <a:lnTo>
                    <a:pt x="144964" y="49256"/>
                  </a:lnTo>
                  <a:lnTo>
                    <a:pt x="138798" y="55421"/>
                  </a:lnTo>
                  <a:cubicBezTo>
                    <a:pt x="136124" y="53855"/>
                    <a:pt x="133286" y="52648"/>
                    <a:pt x="130285" y="51898"/>
                  </a:cubicBezTo>
                  <a:lnTo>
                    <a:pt x="130285" y="43189"/>
                  </a:lnTo>
                  <a:lnTo>
                    <a:pt x="113551" y="43189"/>
                  </a:lnTo>
                  <a:lnTo>
                    <a:pt x="113551" y="51898"/>
                  </a:lnTo>
                  <a:cubicBezTo>
                    <a:pt x="110550" y="52648"/>
                    <a:pt x="107712" y="53855"/>
                    <a:pt x="105037" y="55421"/>
                  </a:cubicBezTo>
                  <a:lnTo>
                    <a:pt x="98872" y="49256"/>
                  </a:lnTo>
                  <a:lnTo>
                    <a:pt x="87031" y="61097"/>
                  </a:lnTo>
                  <a:lnTo>
                    <a:pt x="93196" y="67262"/>
                  </a:lnTo>
                  <a:cubicBezTo>
                    <a:pt x="91630" y="69937"/>
                    <a:pt x="90456" y="72775"/>
                    <a:pt x="89673" y="75776"/>
                  </a:cubicBezTo>
                  <a:lnTo>
                    <a:pt x="87194" y="75776"/>
                  </a:lnTo>
                  <a:cubicBezTo>
                    <a:pt x="81714" y="71013"/>
                    <a:pt x="75222" y="67327"/>
                    <a:pt x="68111" y="65142"/>
                  </a:cubicBezTo>
                  <a:cubicBezTo>
                    <a:pt x="79332" y="59466"/>
                    <a:pt x="87063" y="47821"/>
                    <a:pt x="87063" y="34414"/>
                  </a:cubicBezTo>
                  <a:cubicBezTo>
                    <a:pt x="87063" y="15429"/>
                    <a:pt x="71602" y="0"/>
                    <a:pt x="52649" y="0"/>
                  </a:cubicBezTo>
                  <a:close/>
                </a:path>
              </a:pathLst>
            </a:custGeom>
            <a:solidFill>
              <a:schemeClr val="dk1"/>
            </a:solidFill>
            <a:ln>
              <a:noFill/>
            </a:ln>
          </p:spPr>
          <p:txBody>
            <a:bodyPr spcFirstLastPara="1" wrap="square" lIns="121900" tIns="121900" rIns="121900" bIns="121900" anchor="ctr" anchorCtr="0">
              <a:noAutofit/>
            </a:bodyPr>
            <a:lstStyle/>
            <a:p>
              <a:endParaRPr sz="2400"/>
            </a:p>
          </p:txBody>
        </p:sp>
      </p:grpSp>
      <p:grpSp>
        <p:nvGrpSpPr>
          <p:cNvPr id="319" name="Google Shape;319;p30"/>
          <p:cNvGrpSpPr/>
          <p:nvPr/>
        </p:nvGrpSpPr>
        <p:grpSpPr>
          <a:xfrm>
            <a:off x="8673170" y="4079659"/>
            <a:ext cx="368604" cy="391092"/>
            <a:chOff x="1340675" y="238125"/>
            <a:chExt cx="4919100" cy="5219200"/>
          </a:xfrm>
        </p:grpSpPr>
        <p:sp>
          <p:nvSpPr>
            <p:cNvPr id="320" name="Google Shape;320;p30"/>
            <p:cNvSpPr/>
            <p:nvPr/>
          </p:nvSpPr>
          <p:spPr>
            <a:xfrm>
              <a:off x="5057700" y="4623050"/>
              <a:ext cx="943550" cy="575750"/>
            </a:xfrm>
            <a:custGeom>
              <a:avLst/>
              <a:gdLst/>
              <a:ahLst/>
              <a:cxnLst/>
              <a:rect l="l" t="t" r="r" b="b"/>
              <a:pathLst>
                <a:path w="37742" h="23030" extrusionOk="0">
                  <a:moveTo>
                    <a:pt x="31707" y="0"/>
                  </a:moveTo>
                  <a:lnTo>
                    <a:pt x="31707" y="16995"/>
                  </a:lnTo>
                  <a:lnTo>
                    <a:pt x="0" y="16995"/>
                  </a:lnTo>
                  <a:lnTo>
                    <a:pt x="0" y="23030"/>
                  </a:lnTo>
                  <a:lnTo>
                    <a:pt x="37742" y="23030"/>
                  </a:lnTo>
                  <a:lnTo>
                    <a:pt x="37742"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21" name="Google Shape;321;p30"/>
            <p:cNvSpPr/>
            <p:nvPr/>
          </p:nvSpPr>
          <p:spPr>
            <a:xfrm>
              <a:off x="4741275" y="5047900"/>
              <a:ext cx="172100" cy="150900"/>
            </a:xfrm>
            <a:custGeom>
              <a:avLst/>
              <a:gdLst/>
              <a:ahLst/>
              <a:cxnLst/>
              <a:rect l="l" t="t" r="r" b="b"/>
              <a:pathLst>
                <a:path w="6884" h="6036" extrusionOk="0">
                  <a:moveTo>
                    <a:pt x="1" y="1"/>
                  </a:moveTo>
                  <a:lnTo>
                    <a:pt x="1" y="6036"/>
                  </a:lnTo>
                  <a:lnTo>
                    <a:pt x="6884" y="6036"/>
                  </a:lnTo>
                  <a:lnTo>
                    <a:pt x="6884"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22" name="Google Shape;322;p30"/>
            <p:cNvSpPr/>
            <p:nvPr/>
          </p:nvSpPr>
          <p:spPr>
            <a:xfrm>
              <a:off x="1599175" y="4106825"/>
              <a:ext cx="150900" cy="610825"/>
            </a:xfrm>
            <a:custGeom>
              <a:avLst/>
              <a:gdLst/>
              <a:ahLst/>
              <a:cxnLst/>
              <a:rect l="l" t="t" r="r" b="b"/>
              <a:pathLst>
                <a:path w="6036" h="24433" extrusionOk="0">
                  <a:moveTo>
                    <a:pt x="1" y="1"/>
                  </a:moveTo>
                  <a:lnTo>
                    <a:pt x="1" y="24433"/>
                  </a:lnTo>
                  <a:lnTo>
                    <a:pt x="6035" y="24433"/>
                  </a:lnTo>
                  <a:lnTo>
                    <a:pt x="6035"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23" name="Google Shape;323;p30"/>
            <p:cNvSpPr/>
            <p:nvPr/>
          </p:nvSpPr>
          <p:spPr>
            <a:xfrm>
              <a:off x="1599175" y="3805100"/>
              <a:ext cx="150900" cy="138650"/>
            </a:xfrm>
            <a:custGeom>
              <a:avLst/>
              <a:gdLst/>
              <a:ahLst/>
              <a:cxnLst/>
              <a:rect l="l" t="t" r="r" b="b"/>
              <a:pathLst>
                <a:path w="6036" h="5546" extrusionOk="0">
                  <a:moveTo>
                    <a:pt x="1" y="0"/>
                  </a:moveTo>
                  <a:lnTo>
                    <a:pt x="1" y="5546"/>
                  </a:lnTo>
                  <a:lnTo>
                    <a:pt x="6035" y="5546"/>
                  </a:lnTo>
                  <a:lnTo>
                    <a:pt x="6035"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24" name="Google Shape;324;p30"/>
            <p:cNvSpPr/>
            <p:nvPr/>
          </p:nvSpPr>
          <p:spPr>
            <a:xfrm>
              <a:off x="1340675" y="238125"/>
              <a:ext cx="4919100" cy="5219200"/>
            </a:xfrm>
            <a:custGeom>
              <a:avLst/>
              <a:gdLst/>
              <a:ahLst/>
              <a:cxnLst/>
              <a:rect l="l" t="t" r="r" b="b"/>
              <a:pathLst>
                <a:path w="196764" h="208768" extrusionOk="0">
                  <a:moveTo>
                    <a:pt x="99197" y="21855"/>
                  </a:moveTo>
                  <a:cubicBezTo>
                    <a:pt x="110125" y="21855"/>
                    <a:pt x="119160" y="30173"/>
                    <a:pt x="120302" y="40807"/>
                  </a:cubicBezTo>
                  <a:lnTo>
                    <a:pt x="76461" y="40807"/>
                  </a:lnTo>
                  <a:cubicBezTo>
                    <a:pt x="77603" y="30173"/>
                    <a:pt x="86606" y="21855"/>
                    <a:pt x="97566" y="21855"/>
                  </a:cubicBezTo>
                  <a:close/>
                  <a:moveTo>
                    <a:pt x="99719" y="6035"/>
                  </a:moveTo>
                  <a:cubicBezTo>
                    <a:pt x="119291" y="6035"/>
                    <a:pt x="135340" y="21464"/>
                    <a:pt x="136253" y="40807"/>
                  </a:cubicBezTo>
                  <a:lnTo>
                    <a:pt x="126337" y="40807"/>
                  </a:lnTo>
                  <a:cubicBezTo>
                    <a:pt x="125195" y="26846"/>
                    <a:pt x="113452" y="15821"/>
                    <a:pt x="99197" y="15821"/>
                  </a:cubicBezTo>
                  <a:lnTo>
                    <a:pt x="97566" y="15821"/>
                  </a:lnTo>
                  <a:cubicBezTo>
                    <a:pt x="83311" y="15821"/>
                    <a:pt x="71568" y="26846"/>
                    <a:pt x="70426" y="40807"/>
                  </a:cubicBezTo>
                  <a:lnTo>
                    <a:pt x="60510" y="40807"/>
                  </a:lnTo>
                  <a:cubicBezTo>
                    <a:pt x="61423" y="21464"/>
                    <a:pt x="77472" y="6035"/>
                    <a:pt x="97044" y="6035"/>
                  </a:cubicBezTo>
                  <a:close/>
                  <a:moveTo>
                    <a:pt x="190728" y="46842"/>
                  </a:moveTo>
                  <a:lnTo>
                    <a:pt x="190728" y="94565"/>
                  </a:lnTo>
                  <a:cubicBezTo>
                    <a:pt x="190728" y="110679"/>
                    <a:pt x="177648" y="123760"/>
                    <a:pt x="161566" y="123760"/>
                  </a:cubicBezTo>
                  <a:lnTo>
                    <a:pt x="115409" y="123760"/>
                  </a:lnTo>
                  <a:lnTo>
                    <a:pt x="115409" y="96653"/>
                  </a:lnTo>
                  <a:lnTo>
                    <a:pt x="81354" y="96653"/>
                  </a:lnTo>
                  <a:lnTo>
                    <a:pt x="81354" y="123760"/>
                  </a:lnTo>
                  <a:lnTo>
                    <a:pt x="35197" y="123760"/>
                  </a:lnTo>
                  <a:cubicBezTo>
                    <a:pt x="19115" y="123760"/>
                    <a:pt x="6035" y="110679"/>
                    <a:pt x="6035" y="94565"/>
                  </a:cubicBezTo>
                  <a:lnTo>
                    <a:pt x="6035" y="46842"/>
                  </a:lnTo>
                  <a:close/>
                  <a:moveTo>
                    <a:pt x="109407" y="102655"/>
                  </a:moveTo>
                  <a:lnTo>
                    <a:pt x="109407" y="150867"/>
                  </a:lnTo>
                  <a:lnTo>
                    <a:pt x="87356" y="150867"/>
                  </a:lnTo>
                  <a:lnTo>
                    <a:pt x="87356" y="102655"/>
                  </a:lnTo>
                  <a:close/>
                  <a:moveTo>
                    <a:pt x="190728" y="114235"/>
                  </a:moveTo>
                  <a:lnTo>
                    <a:pt x="190728" y="202732"/>
                  </a:lnTo>
                  <a:lnTo>
                    <a:pt x="6035" y="202732"/>
                  </a:lnTo>
                  <a:lnTo>
                    <a:pt x="6035" y="114235"/>
                  </a:lnTo>
                  <a:cubicBezTo>
                    <a:pt x="12363" y="123597"/>
                    <a:pt x="23062" y="129794"/>
                    <a:pt x="35197" y="129794"/>
                  </a:cubicBezTo>
                  <a:lnTo>
                    <a:pt x="81354" y="129794"/>
                  </a:lnTo>
                  <a:lnTo>
                    <a:pt x="81354" y="156902"/>
                  </a:lnTo>
                  <a:lnTo>
                    <a:pt x="115409" y="156902"/>
                  </a:lnTo>
                  <a:lnTo>
                    <a:pt x="115409" y="129794"/>
                  </a:lnTo>
                  <a:lnTo>
                    <a:pt x="161566" y="129794"/>
                  </a:lnTo>
                  <a:cubicBezTo>
                    <a:pt x="173701" y="129794"/>
                    <a:pt x="184400" y="123597"/>
                    <a:pt x="190728" y="114235"/>
                  </a:cubicBezTo>
                  <a:close/>
                  <a:moveTo>
                    <a:pt x="97044" y="0"/>
                  </a:moveTo>
                  <a:cubicBezTo>
                    <a:pt x="74145" y="0"/>
                    <a:pt x="55421" y="18137"/>
                    <a:pt x="54475" y="40807"/>
                  </a:cubicBezTo>
                  <a:lnTo>
                    <a:pt x="0" y="40807"/>
                  </a:lnTo>
                  <a:lnTo>
                    <a:pt x="0" y="89444"/>
                  </a:lnTo>
                  <a:lnTo>
                    <a:pt x="0" y="94565"/>
                  </a:lnTo>
                  <a:lnTo>
                    <a:pt x="0" y="208767"/>
                  </a:lnTo>
                  <a:lnTo>
                    <a:pt x="196763" y="208767"/>
                  </a:lnTo>
                  <a:lnTo>
                    <a:pt x="196763" y="94565"/>
                  </a:lnTo>
                  <a:lnTo>
                    <a:pt x="196763" y="89444"/>
                  </a:lnTo>
                  <a:lnTo>
                    <a:pt x="196763" y="40807"/>
                  </a:lnTo>
                  <a:lnTo>
                    <a:pt x="142288" y="40807"/>
                  </a:lnTo>
                  <a:cubicBezTo>
                    <a:pt x="141342" y="18137"/>
                    <a:pt x="122618" y="0"/>
                    <a:pt x="99719" y="0"/>
                  </a:cubicBez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25" name="Google Shape;325;p30"/>
            <p:cNvSpPr/>
            <p:nvPr/>
          </p:nvSpPr>
          <p:spPr>
            <a:xfrm>
              <a:off x="1659525" y="2786550"/>
              <a:ext cx="529275" cy="433050"/>
            </a:xfrm>
            <a:custGeom>
              <a:avLst/>
              <a:gdLst/>
              <a:ahLst/>
              <a:cxnLst/>
              <a:rect l="l" t="t" r="r" b="b"/>
              <a:pathLst>
                <a:path w="21171" h="17322" extrusionOk="0">
                  <a:moveTo>
                    <a:pt x="5448" y="0"/>
                  </a:moveTo>
                  <a:lnTo>
                    <a:pt x="0" y="2512"/>
                  </a:lnTo>
                  <a:cubicBezTo>
                    <a:pt x="3752" y="10634"/>
                    <a:pt x="11613" y="16310"/>
                    <a:pt x="20486" y="17321"/>
                  </a:cubicBezTo>
                  <a:lnTo>
                    <a:pt x="21171" y="11352"/>
                  </a:lnTo>
                  <a:cubicBezTo>
                    <a:pt x="14353" y="10569"/>
                    <a:pt x="8351" y="6230"/>
                    <a:pt x="5448" y="0"/>
                  </a:cubicBez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26" name="Google Shape;326;p30"/>
            <p:cNvSpPr/>
            <p:nvPr/>
          </p:nvSpPr>
          <p:spPr>
            <a:xfrm>
              <a:off x="4817125" y="1516800"/>
              <a:ext cx="218575" cy="150900"/>
            </a:xfrm>
            <a:custGeom>
              <a:avLst/>
              <a:gdLst/>
              <a:ahLst/>
              <a:cxnLst/>
              <a:rect l="l" t="t" r="r" b="b"/>
              <a:pathLst>
                <a:path w="8743" h="6036" extrusionOk="0">
                  <a:moveTo>
                    <a:pt x="1" y="1"/>
                  </a:moveTo>
                  <a:lnTo>
                    <a:pt x="1" y="6036"/>
                  </a:lnTo>
                  <a:lnTo>
                    <a:pt x="8743" y="6036"/>
                  </a:lnTo>
                  <a:lnTo>
                    <a:pt x="8743"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27" name="Google Shape;327;p30"/>
            <p:cNvSpPr/>
            <p:nvPr/>
          </p:nvSpPr>
          <p:spPr>
            <a:xfrm>
              <a:off x="5308050" y="1516800"/>
              <a:ext cx="693200" cy="433075"/>
            </a:xfrm>
            <a:custGeom>
              <a:avLst/>
              <a:gdLst/>
              <a:ahLst/>
              <a:cxnLst/>
              <a:rect l="l" t="t" r="r" b="b"/>
              <a:pathLst>
                <a:path w="27728" h="17323" extrusionOk="0">
                  <a:moveTo>
                    <a:pt x="1" y="1"/>
                  </a:moveTo>
                  <a:lnTo>
                    <a:pt x="1" y="6036"/>
                  </a:lnTo>
                  <a:lnTo>
                    <a:pt x="21693" y="6036"/>
                  </a:lnTo>
                  <a:lnTo>
                    <a:pt x="21693" y="17322"/>
                  </a:lnTo>
                  <a:lnTo>
                    <a:pt x="27728" y="17322"/>
                  </a:lnTo>
                  <a:lnTo>
                    <a:pt x="27728"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28" name="Google Shape;328;p30"/>
            <p:cNvSpPr/>
            <p:nvPr/>
          </p:nvSpPr>
          <p:spPr>
            <a:xfrm>
              <a:off x="3568600" y="3490325"/>
              <a:ext cx="463225" cy="464025"/>
            </a:xfrm>
            <a:custGeom>
              <a:avLst/>
              <a:gdLst/>
              <a:ahLst/>
              <a:cxnLst/>
              <a:rect l="l" t="t" r="r" b="b"/>
              <a:pathLst>
                <a:path w="18529" h="18561" extrusionOk="0">
                  <a:moveTo>
                    <a:pt x="9265" y="6035"/>
                  </a:moveTo>
                  <a:cubicBezTo>
                    <a:pt x="11059" y="6035"/>
                    <a:pt x="12527" y="7503"/>
                    <a:pt x="12527" y="9297"/>
                  </a:cubicBezTo>
                  <a:cubicBezTo>
                    <a:pt x="12527" y="11058"/>
                    <a:pt x="11059" y="12526"/>
                    <a:pt x="9265" y="12526"/>
                  </a:cubicBezTo>
                  <a:cubicBezTo>
                    <a:pt x="7470" y="12526"/>
                    <a:pt x="6003" y="11058"/>
                    <a:pt x="6003" y="9297"/>
                  </a:cubicBezTo>
                  <a:cubicBezTo>
                    <a:pt x="6003" y="7503"/>
                    <a:pt x="7470" y="6035"/>
                    <a:pt x="9265" y="6035"/>
                  </a:cubicBezTo>
                  <a:close/>
                  <a:moveTo>
                    <a:pt x="9265" y="0"/>
                  </a:moveTo>
                  <a:cubicBezTo>
                    <a:pt x="4143" y="0"/>
                    <a:pt x="1" y="4175"/>
                    <a:pt x="1" y="9297"/>
                  </a:cubicBezTo>
                  <a:cubicBezTo>
                    <a:pt x="1" y="14385"/>
                    <a:pt x="4143" y="18561"/>
                    <a:pt x="9265" y="18561"/>
                  </a:cubicBezTo>
                  <a:cubicBezTo>
                    <a:pt x="14386" y="18561"/>
                    <a:pt x="18529" y="14385"/>
                    <a:pt x="18529" y="9297"/>
                  </a:cubicBezTo>
                  <a:cubicBezTo>
                    <a:pt x="18529" y="4175"/>
                    <a:pt x="14386" y="0"/>
                    <a:pt x="9265" y="0"/>
                  </a:cubicBezTo>
                  <a:close/>
                </a:path>
              </a:pathLst>
            </a:custGeom>
            <a:solidFill>
              <a:schemeClr val="dk1"/>
            </a:solidFill>
            <a:ln>
              <a:noFill/>
            </a:ln>
          </p:spPr>
          <p:txBody>
            <a:bodyPr spcFirstLastPara="1" wrap="square" lIns="121900" tIns="121900" rIns="121900" bIns="121900" anchor="ctr" anchorCtr="0">
              <a:noAutofit/>
            </a:bodyPr>
            <a:lstStyle/>
            <a:p>
              <a:endParaRPr sz="2400"/>
            </a:p>
          </p:txBody>
        </p:sp>
      </p:grpSp>
      <p:sp>
        <p:nvSpPr>
          <p:cNvPr id="329" name="Google Shape;329;p30"/>
          <p:cNvSpPr txBox="1">
            <a:spLocks noGrp="1"/>
          </p:cNvSpPr>
          <p:nvPr>
            <p:ph type="ctrTitle" idx="4294967295"/>
          </p:nvPr>
        </p:nvSpPr>
        <p:spPr>
          <a:xfrm flipH="1">
            <a:off x="5307908" y="3064036"/>
            <a:ext cx="1980400" cy="622000"/>
          </a:xfrm>
          <a:prstGeom prst="rect">
            <a:avLst/>
          </a:prstGeom>
        </p:spPr>
        <p:txBody>
          <a:bodyPr spcFirstLastPara="1" vert="horz" wrap="square" lIns="121900" tIns="121900" rIns="121900" bIns="121900" rtlCol="0" anchor="t" anchorCtr="0">
            <a:noAutofit/>
          </a:bodyPr>
          <a:lstStyle/>
          <a:p>
            <a:pPr algn="ctr">
              <a:spcBef>
                <a:spcPts val="0"/>
              </a:spcBef>
            </a:pPr>
            <a:r>
              <a:rPr lang="es" sz="1733" dirty="0">
                <a:solidFill>
                  <a:schemeClr val="lt1"/>
                </a:solidFill>
              </a:rPr>
              <a:t>GLOBAL</a:t>
            </a:r>
            <a:endParaRPr sz="1733" dirty="0">
              <a:solidFill>
                <a:schemeClr val="lt1"/>
              </a:solidFill>
            </a:endParaRPr>
          </a:p>
        </p:txBody>
      </p:sp>
      <p:sp>
        <p:nvSpPr>
          <p:cNvPr id="330" name="Google Shape;330;p30"/>
          <p:cNvSpPr txBox="1">
            <a:spLocks noGrp="1"/>
          </p:cNvSpPr>
          <p:nvPr>
            <p:ph type="subTitle" idx="4294967295"/>
          </p:nvPr>
        </p:nvSpPr>
        <p:spPr>
          <a:xfrm flipH="1">
            <a:off x="4984600" y="3485808"/>
            <a:ext cx="2626781" cy="1853200"/>
          </a:xfrm>
          <a:prstGeom prst="rect">
            <a:avLst/>
          </a:prstGeom>
        </p:spPr>
        <p:txBody>
          <a:bodyPr spcFirstLastPara="1" vert="horz" wrap="square" lIns="121900" tIns="121900" rIns="121900" bIns="121900" rtlCol="0" anchor="t" anchorCtr="0">
            <a:noAutofit/>
          </a:bodyPr>
          <a:lstStyle/>
          <a:p>
            <a:pPr marL="0" indent="0" algn="ctr">
              <a:lnSpc>
                <a:spcPct val="100000"/>
              </a:lnSpc>
              <a:spcBef>
                <a:spcPts val="0"/>
              </a:spcBef>
              <a:buNone/>
            </a:pPr>
            <a:r>
              <a:rPr lang="en-US" sz="1467" dirty="0" err="1">
                <a:solidFill>
                  <a:schemeClr val="lt1"/>
                </a:solidFill>
              </a:rPr>
              <a:t>Paradigma</a:t>
            </a:r>
            <a:r>
              <a:rPr lang="en-US" sz="1467" dirty="0">
                <a:solidFill>
                  <a:schemeClr val="lt1"/>
                </a:solidFill>
              </a:rPr>
              <a:t> </a:t>
            </a:r>
            <a:r>
              <a:rPr lang="en-US" sz="1467" i="1" dirty="0">
                <a:solidFill>
                  <a:schemeClr val="lt1"/>
                </a:solidFill>
              </a:rPr>
              <a:t>Eco-development </a:t>
            </a:r>
            <a:r>
              <a:rPr lang="en-US" sz="1467" dirty="0" err="1">
                <a:solidFill>
                  <a:schemeClr val="lt1"/>
                </a:solidFill>
              </a:rPr>
              <a:t>dan</a:t>
            </a:r>
            <a:r>
              <a:rPr lang="en-US" sz="1467" dirty="0">
                <a:solidFill>
                  <a:schemeClr val="lt1"/>
                </a:solidFill>
              </a:rPr>
              <a:t> </a:t>
            </a:r>
            <a:r>
              <a:rPr lang="en-US" sz="1467" i="1" dirty="0">
                <a:solidFill>
                  <a:schemeClr val="lt1"/>
                </a:solidFill>
              </a:rPr>
              <a:t>Sustainable Development</a:t>
            </a:r>
          </a:p>
          <a:p>
            <a:pPr marL="0" indent="0" algn="ctr">
              <a:lnSpc>
                <a:spcPct val="100000"/>
              </a:lnSpc>
              <a:spcBef>
                <a:spcPts val="0"/>
              </a:spcBef>
              <a:buNone/>
            </a:pPr>
            <a:r>
              <a:rPr lang="en-US" sz="1467" dirty="0" err="1">
                <a:solidFill>
                  <a:schemeClr val="lt1"/>
                </a:solidFill>
              </a:rPr>
              <a:t>Berkembangnya</a:t>
            </a:r>
            <a:r>
              <a:rPr lang="en-US" sz="1467" dirty="0">
                <a:solidFill>
                  <a:schemeClr val="lt1"/>
                </a:solidFill>
              </a:rPr>
              <a:t> </a:t>
            </a:r>
            <a:r>
              <a:rPr lang="en-US" sz="1467" i="1" dirty="0">
                <a:solidFill>
                  <a:schemeClr val="lt1"/>
                </a:solidFill>
              </a:rPr>
              <a:t>Environmentalism </a:t>
            </a:r>
            <a:r>
              <a:rPr lang="en-US" sz="1467" dirty="0" err="1">
                <a:solidFill>
                  <a:schemeClr val="lt1"/>
                </a:solidFill>
              </a:rPr>
              <a:t>dan</a:t>
            </a:r>
            <a:r>
              <a:rPr lang="en-US" sz="1467" dirty="0">
                <a:solidFill>
                  <a:schemeClr val="lt1"/>
                </a:solidFill>
              </a:rPr>
              <a:t> </a:t>
            </a:r>
            <a:r>
              <a:rPr lang="en-US" sz="1467" i="1" dirty="0">
                <a:solidFill>
                  <a:schemeClr val="lt1"/>
                </a:solidFill>
              </a:rPr>
              <a:t>Environmental Science</a:t>
            </a:r>
            <a:endParaRPr sz="1467" i="1" dirty="0">
              <a:solidFill>
                <a:schemeClr val="lt1"/>
              </a:solidFill>
            </a:endParaRPr>
          </a:p>
        </p:txBody>
      </p:sp>
      <p:sp>
        <p:nvSpPr>
          <p:cNvPr id="331" name="Google Shape;331;p30"/>
          <p:cNvSpPr txBox="1">
            <a:spLocks noGrp="1"/>
          </p:cNvSpPr>
          <p:nvPr>
            <p:ph type="ctrTitle" idx="4294967295"/>
          </p:nvPr>
        </p:nvSpPr>
        <p:spPr>
          <a:xfrm flipH="1">
            <a:off x="8064327" y="4500185"/>
            <a:ext cx="1588800" cy="434400"/>
          </a:xfrm>
          <a:prstGeom prst="rect">
            <a:avLst/>
          </a:prstGeom>
        </p:spPr>
        <p:txBody>
          <a:bodyPr spcFirstLastPara="1" vert="horz" wrap="square" lIns="121900" tIns="121900" rIns="121900" bIns="121900" rtlCol="0" anchor="t" anchorCtr="0">
            <a:noAutofit/>
          </a:bodyPr>
          <a:lstStyle/>
          <a:p>
            <a:pPr algn="ctr">
              <a:spcBef>
                <a:spcPts val="0"/>
              </a:spcBef>
            </a:pPr>
            <a:r>
              <a:rPr lang="es" sz="1467" dirty="0"/>
              <a:t>HASIL</a:t>
            </a:r>
            <a:endParaRPr sz="1467" dirty="0"/>
          </a:p>
        </p:txBody>
      </p:sp>
      <p:sp>
        <p:nvSpPr>
          <p:cNvPr id="332" name="Google Shape;332;p30"/>
          <p:cNvSpPr txBox="1">
            <a:spLocks noGrp="1"/>
          </p:cNvSpPr>
          <p:nvPr>
            <p:ph type="subTitle" idx="4294967295"/>
          </p:nvPr>
        </p:nvSpPr>
        <p:spPr>
          <a:xfrm flipH="1">
            <a:off x="7859893" y="4579012"/>
            <a:ext cx="1997600" cy="1294000"/>
          </a:xfrm>
          <a:prstGeom prst="rect">
            <a:avLst/>
          </a:prstGeom>
        </p:spPr>
        <p:txBody>
          <a:bodyPr spcFirstLastPara="1" vert="horz" wrap="square" lIns="121900" tIns="121900" rIns="121900" bIns="121900" rtlCol="0" anchor="t" anchorCtr="0">
            <a:noAutofit/>
          </a:bodyPr>
          <a:lstStyle/>
          <a:p>
            <a:pPr marL="0" indent="0" algn="ctr">
              <a:lnSpc>
                <a:spcPct val="100000"/>
              </a:lnSpc>
              <a:buNone/>
            </a:pPr>
            <a:r>
              <a:rPr lang="en-US" sz="1200" dirty="0">
                <a:solidFill>
                  <a:schemeClr val="tx1">
                    <a:lumMod val="50000"/>
                    <a:lumOff val="50000"/>
                  </a:schemeClr>
                </a:solidFill>
              </a:rPr>
              <a:t>Seminar </a:t>
            </a:r>
            <a:r>
              <a:rPr lang="en-US" sz="1200" dirty="0" err="1">
                <a:solidFill>
                  <a:schemeClr val="tx1">
                    <a:lumMod val="50000"/>
                    <a:lumOff val="50000"/>
                  </a:schemeClr>
                </a:solidFill>
              </a:rPr>
              <a:t>dijabarkan</a:t>
            </a:r>
            <a:r>
              <a:rPr lang="en-US" sz="1200" dirty="0">
                <a:solidFill>
                  <a:schemeClr val="tx1">
                    <a:lumMod val="50000"/>
                    <a:lumOff val="50000"/>
                  </a:schemeClr>
                </a:solidFill>
              </a:rPr>
              <a:t> </a:t>
            </a:r>
            <a:r>
              <a:rPr lang="en-US" sz="1200" dirty="0" err="1">
                <a:solidFill>
                  <a:schemeClr val="tx1">
                    <a:lumMod val="50000"/>
                    <a:lumOff val="50000"/>
                  </a:schemeClr>
                </a:solidFill>
              </a:rPr>
              <a:t>ke</a:t>
            </a:r>
            <a:r>
              <a:rPr lang="en-US" sz="1200" dirty="0">
                <a:solidFill>
                  <a:schemeClr val="tx1">
                    <a:lumMod val="50000"/>
                    <a:lumOff val="50000"/>
                  </a:schemeClr>
                </a:solidFill>
              </a:rPr>
              <a:t> </a:t>
            </a:r>
            <a:r>
              <a:rPr lang="en-US" sz="1200" dirty="0" err="1">
                <a:solidFill>
                  <a:schemeClr val="tx1">
                    <a:lumMod val="50000"/>
                    <a:lumOff val="50000"/>
                  </a:schemeClr>
                </a:solidFill>
              </a:rPr>
              <a:t>dalam</a:t>
            </a:r>
            <a:r>
              <a:rPr lang="en-US" sz="1200" dirty="0">
                <a:solidFill>
                  <a:schemeClr val="tx1">
                    <a:lumMod val="50000"/>
                    <a:lumOff val="50000"/>
                  </a:schemeClr>
                </a:solidFill>
              </a:rPr>
              <a:t> </a:t>
            </a:r>
            <a:r>
              <a:rPr lang="en-US" sz="1200" i="1" dirty="0">
                <a:solidFill>
                  <a:schemeClr val="tx1">
                    <a:lumMod val="50000"/>
                    <a:lumOff val="50000"/>
                  </a:schemeClr>
                </a:solidFill>
              </a:rPr>
              <a:t>Country Report </a:t>
            </a:r>
            <a:r>
              <a:rPr lang="en-US" sz="1200" dirty="0">
                <a:solidFill>
                  <a:schemeClr val="tx1">
                    <a:lumMod val="50000"/>
                    <a:lumOff val="50000"/>
                  </a:schemeClr>
                </a:solidFill>
              </a:rPr>
              <a:t>RI </a:t>
            </a:r>
            <a:r>
              <a:rPr lang="en-US" sz="1200" dirty="0" err="1">
                <a:solidFill>
                  <a:schemeClr val="tx1">
                    <a:lumMod val="50000"/>
                    <a:lumOff val="50000"/>
                  </a:schemeClr>
                </a:solidFill>
              </a:rPr>
              <a:t>dan</a:t>
            </a:r>
            <a:r>
              <a:rPr lang="en-US" sz="1200" dirty="0">
                <a:solidFill>
                  <a:schemeClr val="tx1">
                    <a:lumMod val="50000"/>
                    <a:lumOff val="50000"/>
                  </a:schemeClr>
                </a:solidFill>
              </a:rPr>
              <a:t> </a:t>
            </a:r>
            <a:r>
              <a:rPr lang="en-US" sz="1200" dirty="0" err="1">
                <a:solidFill>
                  <a:schemeClr val="tx1">
                    <a:lumMod val="50000"/>
                    <a:lumOff val="50000"/>
                  </a:schemeClr>
                </a:solidFill>
              </a:rPr>
              <a:t>disampaikan</a:t>
            </a:r>
            <a:r>
              <a:rPr lang="en-US" sz="1200" dirty="0">
                <a:solidFill>
                  <a:schemeClr val="tx1">
                    <a:lumMod val="50000"/>
                    <a:lumOff val="50000"/>
                  </a:schemeClr>
                </a:solidFill>
              </a:rPr>
              <a:t> </a:t>
            </a:r>
            <a:r>
              <a:rPr lang="en-US" sz="1200" dirty="0" err="1">
                <a:solidFill>
                  <a:schemeClr val="tx1">
                    <a:lumMod val="50000"/>
                    <a:lumOff val="50000"/>
                  </a:schemeClr>
                </a:solidFill>
              </a:rPr>
              <a:t>pada</a:t>
            </a:r>
            <a:r>
              <a:rPr lang="en-US" sz="1200" dirty="0">
                <a:solidFill>
                  <a:schemeClr val="tx1">
                    <a:lumMod val="50000"/>
                    <a:lumOff val="50000"/>
                  </a:schemeClr>
                </a:solidFill>
              </a:rPr>
              <a:t> </a:t>
            </a:r>
            <a:r>
              <a:rPr lang="en-US" sz="1200" dirty="0" err="1">
                <a:solidFill>
                  <a:schemeClr val="tx1">
                    <a:lumMod val="50000"/>
                    <a:lumOff val="50000"/>
                  </a:schemeClr>
                </a:solidFill>
              </a:rPr>
              <a:t>konferensi</a:t>
            </a:r>
            <a:r>
              <a:rPr lang="en-US" sz="1200" dirty="0">
                <a:solidFill>
                  <a:schemeClr val="tx1">
                    <a:lumMod val="50000"/>
                    <a:lumOff val="50000"/>
                  </a:schemeClr>
                </a:solidFill>
              </a:rPr>
              <a:t> Stockholm</a:t>
            </a:r>
          </a:p>
          <a:p>
            <a:pPr marL="0" indent="0" algn="ctr">
              <a:lnSpc>
                <a:spcPct val="100000"/>
              </a:lnSpc>
              <a:buNone/>
            </a:pPr>
            <a:r>
              <a:rPr lang="en-US" sz="1200" dirty="0">
                <a:solidFill>
                  <a:schemeClr val="tx1">
                    <a:lumMod val="50000"/>
                    <a:lumOff val="50000"/>
                  </a:schemeClr>
                </a:solidFill>
              </a:rPr>
              <a:t>(5-16 </a:t>
            </a:r>
            <a:r>
              <a:rPr lang="en-US" sz="1200" dirty="0" err="1">
                <a:solidFill>
                  <a:schemeClr val="tx1">
                    <a:lumMod val="50000"/>
                    <a:lumOff val="50000"/>
                  </a:schemeClr>
                </a:solidFill>
              </a:rPr>
              <a:t>Juni</a:t>
            </a:r>
            <a:r>
              <a:rPr lang="en-US" sz="1200" dirty="0">
                <a:solidFill>
                  <a:schemeClr val="tx1">
                    <a:lumMod val="50000"/>
                    <a:lumOff val="50000"/>
                  </a:schemeClr>
                </a:solidFill>
              </a:rPr>
              <a:t> 1972)</a:t>
            </a:r>
            <a:endParaRPr sz="1200" dirty="0">
              <a:solidFill>
                <a:schemeClr val="tx1">
                  <a:lumMod val="50000"/>
                  <a:lumOff val="50000"/>
                </a:schemeClr>
              </a:solidFill>
            </a:endParaRPr>
          </a:p>
        </p:txBody>
      </p:sp>
      <p:sp>
        <p:nvSpPr>
          <p:cNvPr id="333" name="Google Shape;333;p30"/>
          <p:cNvSpPr txBox="1">
            <a:spLocks noGrp="1"/>
          </p:cNvSpPr>
          <p:nvPr>
            <p:ph type="ctrTitle" idx="4294967295"/>
          </p:nvPr>
        </p:nvSpPr>
        <p:spPr>
          <a:xfrm flipH="1">
            <a:off x="8168204" y="1896724"/>
            <a:ext cx="1382800" cy="434400"/>
          </a:xfrm>
          <a:prstGeom prst="rect">
            <a:avLst/>
          </a:prstGeom>
        </p:spPr>
        <p:txBody>
          <a:bodyPr spcFirstLastPara="1" vert="horz" wrap="square" lIns="121900" tIns="121900" rIns="121900" bIns="121900" rtlCol="0" anchor="t" anchorCtr="0">
            <a:noAutofit/>
          </a:bodyPr>
          <a:lstStyle/>
          <a:p>
            <a:pPr algn="ctr">
              <a:spcBef>
                <a:spcPts val="0"/>
              </a:spcBef>
            </a:pPr>
            <a:r>
              <a:rPr lang="es" sz="1467" dirty="0"/>
              <a:t>LOKAL</a:t>
            </a:r>
            <a:endParaRPr sz="1467" dirty="0"/>
          </a:p>
        </p:txBody>
      </p:sp>
      <p:sp>
        <p:nvSpPr>
          <p:cNvPr id="334" name="Google Shape;334;p30"/>
          <p:cNvSpPr txBox="1">
            <a:spLocks noGrp="1"/>
          </p:cNvSpPr>
          <p:nvPr>
            <p:ph type="subTitle" idx="4294967295"/>
          </p:nvPr>
        </p:nvSpPr>
        <p:spPr>
          <a:xfrm flipH="1">
            <a:off x="7860720" y="2190270"/>
            <a:ext cx="1997600" cy="1294000"/>
          </a:xfrm>
          <a:prstGeom prst="rect">
            <a:avLst/>
          </a:prstGeom>
        </p:spPr>
        <p:txBody>
          <a:bodyPr spcFirstLastPara="1" vert="horz" wrap="square" lIns="121900" tIns="121900" rIns="121900" bIns="121900" rtlCol="0" anchor="t" anchorCtr="0">
            <a:noAutofit/>
          </a:bodyPr>
          <a:lstStyle/>
          <a:p>
            <a:pPr marL="0" indent="0" algn="ctr">
              <a:lnSpc>
                <a:spcPct val="100000"/>
              </a:lnSpc>
              <a:spcBef>
                <a:spcPts val="0"/>
              </a:spcBef>
              <a:buNone/>
            </a:pPr>
            <a:r>
              <a:rPr lang="es" sz="1200" dirty="0">
                <a:solidFill>
                  <a:schemeClr val="tx1">
                    <a:lumMod val="50000"/>
                    <a:lumOff val="50000"/>
                  </a:schemeClr>
                </a:solidFill>
              </a:rPr>
              <a:t>Lembaga Ekologi: </a:t>
            </a:r>
          </a:p>
          <a:p>
            <a:pPr marL="0" indent="0" algn="ctr">
              <a:lnSpc>
                <a:spcPct val="100000"/>
              </a:lnSpc>
              <a:spcBef>
                <a:spcPts val="0"/>
              </a:spcBef>
              <a:buNone/>
            </a:pPr>
            <a:r>
              <a:rPr lang="es" sz="1200" dirty="0">
                <a:solidFill>
                  <a:schemeClr val="tx1">
                    <a:lumMod val="50000"/>
                    <a:lumOff val="50000"/>
                  </a:schemeClr>
                </a:solidFill>
              </a:rPr>
              <a:t>Seminar </a:t>
            </a:r>
            <a:r>
              <a:rPr lang="nn-NO" sz="1200" dirty="0">
                <a:solidFill>
                  <a:schemeClr val="tx1">
                    <a:lumMod val="50000"/>
                    <a:lumOff val="50000"/>
                  </a:schemeClr>
                </a:solidFill>
              </a:rPr>
              <a:t>Pengelolaan Lingkungan Hidup dan Pembangunan Nasional</a:t>
            </a:r>
          </a:p>
          <a:p>
            <a:pPr marL="0" indent="0" algn="ctr">
              <a:lnSpc>
                <a:spcPct val="100000"/>
              </a:lnSpc>
              <a:spcBef>
                <a:spcPts val="0"/>
              </a:spcBef>
              <a:buNone/>
            </a:pPr>
            <a:r>
              <a:rPr lang="en-US" sz="1200" dirty="0">
                <a:solidFill>
                  <a:schemeClr val="tx1">
                    <a:lumMod val="50000"/>
                    <a:lumOff val="50000"/>
                  </a:schemeClr>
                </a:solidFill>
              </a:rPr>
              <a:t>(15-18 Mei 1972)</a:t>
            </a:r>
            <a:endParaRPr sz="1200" dirty="0">
              <a:solidFill>
                <a:schemeClr val="tx1">
                  <a:lumMod val="50000"/>
                  <a:lumOff val="50000"/>
                </a:schemeClr>
              </a:solidFill>
            </a:endParaRPr>
          </a:p>
        </p:txBody>
      </p:sp>
      <p:sp>
        <p:nvSpPr>
          <p:cNvPr id="335" name="Google Shape;335;p30"/>
          <p:cNvSpPr/>
          <p:nvPr/>
        </p:nvSpPr>
        <p:spPr>
          <a:xfrm>
            <a:off x="9578574" y="2317197"/>
            <a:ext cx="3008799" cy="2606848"/>
          </a:xfrm>
          <a:prstGeom prst="hexagon">
            <a:avLst>
              <a:gd name="adj" fmla="val 25000"/>
              <a:gd name="vf" fmla="val 115470"/>
            </a:avLst>
          </a:prstGeom>
          <a:solidFill>
            <a:schemeClr val="lt1"/>
          </a:solid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336" name="Google Shape;336;p30"/>
          <p:cNvSpPr txBox="1">
            <a:spLocks noGrp="1"/>
          </p:cNvSpPr>
          <p:nvPr>
            <p:ph type="ctrTitle" idx="4294967295"/>
          </p:nvPr>
        </p:nvSpPr>
        <p:spPr>
          <a:xfrm flipH="1">
            <a:off x="10213809" y="3080137"/>
            <a:ext cx="1613873" cy="506991"/>
          </a:xfrm>
          <a:prstGeom prst="rect">
            <a:avLst/>
          </a:prstGeom>
        </p:spPr>
        <p:txBody>
          <a:bodyPr spcFirstLastPara="1" vert="horz" wrap="square" lIns="121900" tIns="121900" rIns="121900" bIns="121900" rtlCol="0" anchor="t" anchorCtr="0">
            <a:noAutofit/>
          </a:bodyPr>
          <a:lstStyle/>
          <a:p>
            <a:pPr algn="ctr">
              <a:spcBef>
                <a:spcPts val="0"/>
              </a:spcBef>
            </a:pPr>
            <a:r>
              <a:rPr lang="es" sz="1467" dirty="0"/>
              <a:t>KEPPRES</a:t>
            </a:r>
            <a:endParaRPr sz="1467" dirty="0"/>
          </a:p>
        </p:txBody>
      </p:sp>
      <p:sp>
        <p:nvSpPr>
          <p:cNvPr id="337" name="Google Shape;337;p30"/>
          <p:cNvSpPr txBox="1">
            <a:spLocks noGrp="1"/>
          </p:cNvSpPr>
          <p:nvPr>
            <p:ph type="subTitle" idx="4294967295"/>
          </p:nvPr>
        </p:nvSpPr>
        <p:spPr>
          <a:xfrm flipH="1">
            <a:off x="9906325" y="3189302"/>
            <a:ext cx="2331411" cy="1510235"/>
          </a:xfrm>
          <a:prstGeom prst="rect">
            <a:avLst/>
          </a:prstGeom>
        </p:spPr>
        <p:txBody>
          <a:bodyPr spcFirstLastPara="1" vert="horz" wrap="square" lIns="121900" tIns="121900" rIns="121900" bIns="121900" rtlCol="0" anchor="t" anchorCtr="0">
            <a:noAutofit/>
          </a:bodyPr>
          <a:lstStyle/>
          <a:p>
            <a:pPr marL="0" indent="0" algn="ctr">
              <a:lnSpc>
                <a:spcPct val="100000"/>
              </a:lnSpc>
              <a:spcAft>
                <a:spcPts val="2133"/>
              </a:spcAft>
              <a:buNone/>
            </a:pPr>
            <a:r>
              <a:rPr lang="en-US" sz="1200" dirty="0">
                <a:solidFill>
                  <a:schemeClr val="tx1">
                    <a:lumMod val="50000"/>
                    <a:lumOff val="50000"/>
                  </a:schemeClr>
                </a:solidFill>
              </a:rPr>
              <a:t>No. 16 </a:t>
            </a:r>
            <a:r>
              <a:rPr lang="en-US" sz="1200" dirty="0" err="1">
                <a:solidFill>
                  <a:schemeClr val="tx1">
                    <a:lumMod val="50000"/>
                    <a:lumOff val="50000"/>
                  </a:schemeClr>
                </a:solidFill>
              </a:rPr>
              <a:t>Tahun</a:t>
            </a:r>
            <a:r>
              <a:rPr lang="en-US" sz="1200" dirty="0">
                <a:solidFill>
                  <a:schemeClr val="tx1">
                    <a:lumMod val="50000"/>
                    <a:lumOff val="50000"/>
                  </a:schemeClr>
                </a:solidFill>
              </a:rPr>
              <a:t> 1972 Indonesia </a:t>
            </a:r>
            <a:r>
              <a:rPr lang="en-US" sz="1200" dirty="0" err="1">
                <a:solidFill>
                  <a:schemeClr val="tx1">
                    <a:lumMod val="50000"/>
                    <a:lumOff val="50000"/>
                  </a:schemeClr>
                </a:solidFill>
              </a:rPr>
              <a:t>membentuk</a:t>
            </a:r>
            <a:r>
              <a:rPr lang="en-US" sz="1200" dirty="0">
                <a:solidFill>
                  <a:schemeClr val="tx1">
                    <a:lumMod val="50000"/>
                    <a:lumOff val="50000"/>
                  </a:schemeClr>
                </a:solidFill>
              </a:rPr>
              <a:t> </a:t>
            </a:r>
            <a:r>
              <a:rPr lang="en-US" sz="1200" dirty="0" err="1">
                <a:solidFill>
                  <a:schemeClr val="tx1">
                    <a:lumMod val="50000"/>
                    <a:lumOff val="50000"/>
                  </a:schemeClr>
                </a:solidFill>
              </a:rPr>
              <a:t>panitia</a:t>
            </a:r>
            <a:r>
              <a:rPr lang="en-US" sz="1200" dirty="0">
                <a:solidFill>
                  <a:schemeClr val="tx1">
                    <a:lumMod val="50000"/>
                    <a:lumOff val="50000"/>
                  </a:schemeClr>
                </a:solidFill>
              </a:rPr>
              <a:t> </a:t>
            </a:r>
            <a:r>
              <a:rPr lang="en-US" sz="1200" dirty="0" err="1">
                <a:solidFill>
                  <a:schemeClr val="tx1">
                    <a:lumMod val="50000"/>
                    <a:lumOff val="50000"/>
                  </a:schemeClr>
                </a:solidFill>
              </a:rPr>
              <a:t>interdepartemental</a:t>
            </a:r>
            <a:r>
              <a:rPr lang="en-US" sz="1200" dirty="0">
                <a:solidFill>
                  <a:schemeClr val="tx1">
                    <a:lumMod val="50000"/>
                    <a:lumOff val="50000"/>
                  </a:schemeClr>
                </a:solidFill>
              </a:rPr>
              <a:t> </a:t>
            </a:r>
            <a:r>
              <a:rPr lang="en-US" sz="1200" dirty="0" err="1">
                <a:solidFill>
                  <a:schemeClr val="tx1">
                    <a:lumMod val="50000"/>
                    <a:lumOff val="50000"/>
                  </a:schemeClr>
                </a:solidFill>
              </a:rPr>
              <a:t>Panitia</a:t>
            </a:r>
            <a:r>
              <a:rPr lang="en-US" sz="1200" dirty="0">
                <a:solidFill>
                  <a:schemeClr val="tx1">
                    <a:lumMod val="50000"/>
                    <a:lumOff val="50000"/>
                  </a:schemeClr>
                </a:solidFill>
              </a:rPr>
              <a:t> </a:t>
            </a:r>
            <a:r>
              <a:rPr lang="en-US" sz="1200" dirty="0" err="1">
                <a:solidFill>
                  <a:schemeClr val="tx1">
                    <a:lumMod val="50000"/>
                    <a:lumOff val="50000"/>
                  </a:schemeClr>
                </a:solidFill>
              </a:rPr>
              <a:t>Perumus</a:t>
            </a:r>
            <a:r>
              <a:rPr lang="en-US" sz="1200" dirty="0">
                <a:solidFill>
                  <a:schemeClr val="tx1">
                    <a:lumMod val="50000"/>
                    <a:lumOff val="50000"/>
                  </a:schemeClr>
                </a:solidFill>
              </a:rPr>
              <a:t> </a:t>
            </a:r>
            <a:r>
              <a:rPr lang="en-US" sz="1200" dirty="0" err="1">
                <a:solidFill>
                  <a:schemeClr val="tx1">
                    <a:lumMod val="50000"/>
                    <a:lumOff val="50000"/>
                  </a:schemeClr>
                </a:solidFill>
              </a:rPr>
              <a:t>dan</a:t>
            </a:r>
            <a:r>
              <a:rPr lang="en-US" sz="1200" dirty="0">
                <a:solidFill>
                  <a:schemeClr val="tx1">
                    <a:lumMod val="50000"/>
                    <a:lumOff val="50000"/>
                  </a:schemeClr>
                </a:solidFill>
              </a:rPr>
              <a:t> </a:t>
            </a:r>
            <a:r>
              <a:rPr lang="en-US" sz="1200" dirty="0" err="1">
                <a:solidFill>
                  <a:schemeClr val="tx1">
                    <a:lumMod val="50000"/>
                    <a:lumOff val="50000"/>
                  </a:schemeClr>
                </a:solidFill>
              </a:rPr>
              <a:t>Rencana</a:t>
            </a:r>
            <a:r>
              <a:rPr lang="en-US" sz="1200" dirty="0">
                <a:solidFill>
                  <a:schemeClr val="tx1">
                    <a:lumMod val="50000"/>
                    <a:lumOff val="50000"/>
                  </a:schemeClr>
                </a:solidFill>
              </a:rPr>
              <a:t> </a:t>
            </a:r>
            <a:r>
              <a:rPr lang="en-US" sz="1200" dirty="0" err="1">
                <a:solidFill>
                  <a:schemeClr val="tx1">
                    <a:lumMod val="50000"/>
                    <a:lumOff val="50000"/>
                  </a:schemeClr>
                </a:solidFill>
              </a:rPr>
              <a:t>Kerja</a:t>
            </a:r>
            <a:r>
              <a:rPr lang="en-US" sz="1200" dirty="0">
                <a:solidFill>
                  <a:schemeClr val="tx1">
                    <a:lumMod val="50000"/>
                    <a:lumOff val="50000"/>
                  </a:schemeClr>
                </a:solidFill>
              </a:rPr>
              <a:t> </a:t>
            </a:r>
            <a:r>
              <a:rPr lang="en-US" sz="1200" dirty="0" err="1">
                <a:solidFill>
                  <a:schemeClr val="tx1">
                    <a:lumMod val="50000"/>
                    <a:lumOff val="50000"/>
                  </a:schemeClr>
                </a:solidFill>
              </a:rPr>
              <a:t>Bagi</a:t>
            </a:r>
            <a:r>
              <a:rPr lang="en-US" sz="1200" dirty="0">
                <a:solidFill>
                  <a:schemeClr val="tx1">
                    <a:lumMod val="50000"/>
                    <a:lumOff val="50000"/>
                  </a:schemeClr>
                </a:solidFill>
              </a:rPr>
              <a:t> </a:t>
            </a:r>
            <a:r>
              <a:rPr lang="en-US" sz="1200" dirty="0" err="1">
                <a:solidFill>
                  <a:schemeClr val="tx1">
                    <a:lumMod val="50000"/>
                    <a:lumOff val="50000"/>
                  </a:schemeClr>
                </a:solidFill>
              </a:rPr>
              <a:t>Pemerintah</a:t>
            </a:r>
            <a:r>
              <a:rPr lang="en-US" sz="1200" dirty="0">
                <a:solidFill>
                  <a:schemeClr val="tx1">
                    <a:lumMod val="50000"/>
                    <a:lumOff val="50000"/>
                  </a:schemeClr>
                </a:solidFill>
              </a:rPr>
              <a:t> di </a:t>
            </a:r>
            <a:r>
              <a:rPr lang="en-US" sz="1200" dirty="0" err="1">
                <a:solidFill>
                  <a:schemeClr val="tx1">
                    <a:lumMod val="50000"/>
                    <a:lumOff val="50000"/>
                  </a:schemeClr>
                </a:solidFill>
              </a:rPr>
              <a:t>Bidang</a:t>
            </a:r>
            <a:r>
              <a:rPr lang="en-US" sz="1200" dirty="0">
                <a:solidFill>
                  <a:schemeClr val="tx1">
                    <a:lumMod val="50000"/>
                    <a:lumOff val="50000"/>
                  </a:schemeClr>
                </a:solidFill>
              </a:rPr>
              <a:t> </a:t>
            </a:r>
            <a:r>
              <a:rPr lang="en-US" sz="1200" dirty="0" err="1">
                <a:solidFill>
                  <a:schemeClr val="tx1">
                    <a:lumMod val="50000"/>
                    <a:lumOff val="50000"/>
                  </a:schemeClr>
                </a:solidFill>
              </a:rPr>
              <a:t>Lingkungan</a:t>
            </a:r>
            <a:r>
              <a:rPr lang="en-US" sz="1200" dirty="0">
                <a:solidFill>
                  <a:schemeClr val="tx1">
                    <a:lumMod val="50000"/>
                    <a:lumOff val="50000"/>
                  </a:schemeClr>
                </a:solidFill>
              </a:rPr>
              <a:t> </a:t>
            </a:r>
            <a:r>
              <a:rPr lang="en-US" sz="1200" dirty="0" err="1">
                <a:solidFill>
                  <a:schemeClr val="tx1">
                    <a:lumMod val="50000"/>
                    <a:lumOff val="50000"/>
                  </a:schemeClr>
                </a:solidFill>
              </a:rPr>
              <a:t>Hidup</a:t>
            </a:r>
            <a:endParaRPr sz="1200" dirty="0">
              <a:solidFill>
                <a:schemeClr val="tx1">
                  <a:lumMod val="50000"/>
                  <a:lumOff val="50000"/>
                </a:schemeClr>
              </a:solidFill>
            </a:endParaRPr>
          </a:p>
        </p:txBody>
      </p:sp>
      <p:grpSp>
        <p:nvGrpSpPr>
          <p:cNvPr id="338" name="Google Shape;338;p30"/>
          <p:cNvGrpSpPr/>
          <p:nvPr/>
        </p:nvGrpSpPr>
        <p:grpSpPr>
          <a:xfrm>
            <a:off x="10809187" y="2606625"/>
            <a:ext cx="423115" cy="476751"/>
            <a:chOff x="1484200" y="238125"/>
            <a:chExt cx="4632025" cy="5219200"/>
          </a:xfrm>
        </p:grpSpPr>
        <p:sp>
          <p:nvSpPr>
            <p:cNvPr id="339" name="Google Shape;339;p30"/>
            <p:cNvSpPr/>
            <p:nvPr/>
          </p:nvSpPr>
          <p:spPr>
            <a:xfrm>
              <a:off x="2594898" y="677682"/>
              <a:ext cx="666269" cy="420000"/>
            </a:xfrm>
            <a:custGeom>
              <a:avLst/>
              <a:gdLst/>
              <a:ahLst/>
              <a:cxnLst/>
              <a:rect l="l" t="t" r="r" b="b"/>
              <a:pathLst>
                <a:path w="26651" h="16800" extrusionOk="0">
                  <a:moveTo>
                    <a:pt x="25052" y="0"/>
                  </a:moveTo>
                  <a:cubicBezTo>
                    <a:pt x="16049" y="2479"/>
                    <a:pt x="7601" y="6459"/>
                    <a:pt x="0" y="11906"/>
                  </a:cubicBezTo>
                  <a:lnTo>
                    <a:pt x="3523" y="16799"/>
                  </a:lnTo>
                  <a:cubicBezTo>
                    <a:pt x="10537" y="11776"/>
                    <a:pt x="18300" y="8090"/>
                    <a:pt x="26651" y="5806"/>
                  </a:cubicBezTo>
                  <a:lnTo>
                    <a:pt x="25052"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40" name="Google Shape;340;p30"/>
            <p:cNvSpPr/>
            <p:nvPr/>
          </p:nvSpPr>
          <p:spPr>
            <a:xfrm>
              <a:off x="2239344" y="1160442"/>
              <a:ext cx="237325" cy="238944"/>
            </a:xfrm>
            <a:custGeom>
              <a:avLst/>
              <a:gdLst/>
              <a:ahLst/>
              <a:cxnLst/>
              <a:rect l="l" t="t" r="r" b="b"/>
              <a:pathLst>
                <a:path w="9493" h="9558" extrusionOk="0">
                  <a:moveTo>
                    <a:pt x="5317" y="0"/>
                  </a:moveTo>
                  <a:cubicBezTo>
                    <a:pt x="3458" y="1762"/>
                    <a:pt x="1664" y="3686"/>
                    <a:pt x="0" y="5643"/>
                  </a:cubicBezTo>
                  <a:lnTo>
                    <a:pt x="4567" y="9558"/>
                  </a:lnTo>
                  <a:cubicBezTo>
                    <a:pt x="6100" y="7731"/>
                    <a:pt x="7764" y="5970"/>
                    <a:pt x="9493" y="4339"/>
                  </a:cubicBezTo>
                  <a:lnTo>
                    <a:pt x="5317"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41" name="Google Shape;341;p30"/>
            <p:cNvSpPr/>
            <p:nvPr/>
          </p:nvSpPr>
          <p:spPr>
            <a:xfrm>
              <a:off x="5072375" y="3295400"/>
              <a:ext cx="512146" cy="675281"/>
            </a:xfrm>
            <a:custGeom>
              <a:avLst/>
              <a:gdLst/>
              <a:ahLst/>
              <a:cxnLst/>
              <a:rect l="l" t="t" r="r" b="b"/>
              <a:pathLst>
                <a:path w="20486" h="27011" extrusionOk="0">
                  <a:moveTo>
                    <a:pt x="14940" y="1"/>
                  </a:moveTo>
                  <a:cubicBezTo>
                    <a:pt x="11418" y="8515"/>
                    <a:pt x="6394" y="16213"/>
                    <a:pt x="1" y="22867"/>
                  </a:cubicBezTo>
                  <a:lnTo>
                    <a:pt x="4372" y="27010"/>
                  </a:lnTo>
                  <a:cubicBezTo>
                    <a:pt x="11254" y="19834"/>
                    <a:pt x="16702" y="11516"/>
                    <a:pt x="20486" y="2284"/>
                  </a:cubicBezTo>
                  <a:lnTo>
                    <a:pt x="14940"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42" name="Google Shape;342;p30"/>
            <p:cNvSpPr/>
            <p:nvPr/>
          </p:nvSpPr>
          <p:spPr>
            <a:xfrm>
              <a:off x="5525799" y="2907222"/>
              <a:ext cx="181056" cy="188399"/>
            </a:xfrm>
            <a:custGeom>
              <a:avLst/>
              <a:gdLst/>
              <a:ahLst/>
              <a:cxnLst/>
              <a:rect l="l" t="t" r="r" b="b"/>
              <a:pathLst>
                <a:path w="7242" h="7536" extrusionOk="0">
                  <a:moveTo>
                    <a:pt x="1305" y="1"/>
                  </a:moveTo>
                  <a:cubicBezTo>
                    <a:pt x="946" y="2023"/>
                    <a:pt x="522" y="4046"/>
                    <a:pt x="0" y="6003"/>
                  </a:cubicBezTo>
                  <a:lnTo>
                    <a:pt x="5839" y="7536"/>
                  </a:lnTo>
                  <a:cubicBezTo>
                    <a:pt x="6394" y="5383"/>
                    <a:pt x="6850" y="3198"/>
                    <a:pt x="7242" y="1012"/>
                  </a:cubicBezTo>
                  <a:lnTo>
                    <a:pt x="1305" y="1"/>
                  </a:lnTo>
                  <a:close/>
                </a:path>
              </a:pathLst>
            </a:custGeom>
            <a:solidFill>
              <a:schemeClr val="dk1"/>
            </a:solidFill>
            <a:ln>
              <a:noFill/>
            </a:ln>
          </p:spPr>
          <p:txBody>
            <a:bodyPr spcFirstLastPara="1" wrap="square" lIns="121900" tIns="121900" rIns="121900" bIns="121900" anchor="ctr" anchorCtr="0">
              <a:noAutofit/>
            </a:bodyPr>
            <a:lstStyle/>
            <a:p>
              <a:endParaRPr sz="2400"/>
            </a:p>
          </p:txBody>
        </p:sp>
        <p:sp>
          <p:nvSpPr>
            <p:cNvPr id="343" name="Google Shape;343;p30"/>
            <p:cNvSpPr/>
            <p:nvPr/>
          </p:nvSpPr>
          <p:spPr>
            <a:xfrm>
              <a:off x="1484200" y="238125"/>
              <a:ext cx="4632025" cy="5219200"/>
            </a:xfrm>
            <a:custGeom>
              <a:avLst/>
              <a:gdLst/>
              <a:ahLst/>
              <a:cxnLst/>
              <a:rect l="l" t="t" r="r" b="b"/>
              <a:pathLst>
                <a:path w="185281" h="208768" extrusionOk="0">
                  <a:moveTo>
                    <a:pt x="155890" y="14027"/>
                  </a:moveTo>
                  <a:lnTo>
                    <a:pt x="155890" y="24661"/>
                  </a:lnTo>
                  <a:lnTo>
                    <a:pt x="151617" y="28934"/>
                  </a:lnTo>
                  <a:lnTo>
                    <a:pt x="155858" y="33207"/>
                  </a:lnTo>
                  <a:lnTo>
                    <a:pt x="160164" y="28901"/>
                  </a:lnTo>
                  <a:lnTo>
                    <a:pt x="170765" y="28901"/>
                  </a:lnTo>
                  <a:lnTo>
                    <a:pt x="161534" y="38165"/>
                  </a:lnTo>
                  <a:lnTo>
                    <a:pt x="146626" y="38165"/>
                  </a:lnTo>
                  <a:lnTo>
                    <a:pt x="146626" y="23291"/>
                  </a:lnTo>
                  <a:lnTo>
                    <a:pt x="155890" y="14027"/>
                  </a:lnTo>
                  <a:close/>
                  <a:moveTo>
                    <a:pt x="93260" y="9819"/>
                  </a:moveTo>
                  <a:cubicBezTo>
                    <a:pt x="110451" y="10340"/>
                    <a:pt x="126761" y="15984"/>
                    <a:pt x="140624" y="26194"/>
                  </a:cubicBezTo>
                  <a:lnTo>
                    <a:pt x="140624" y="39927"/>
                  </a:lnTo>
                  <a:lnTo>
                    <a:pt x="125195" y="55356"/>
                  </a:lnTo>
                  <a:cubicBezTo>
                    <a:pt x="116616" y="47690"/>
                    <a:pt x="105493" y="42830"/>
                    <a:pt x="93260" y="42210"/>
                  </a:cubicBezTo>
                  <a:lnTo>
                    <a:pt x="93260" y="9819"/>
                  </a:lnTo>
                  <a:close/>
                  <a:moveTo>
                    <a:pt x="87226" y="9851"/>
                  </a:moveTo>
                  <a:lnTo>
                    <a:pt x="87226" y="42243"/>
                  </a:lnTo>
                  <a:cubicBezTo>
                    <a:pt x="61260" y="43874"/>
                    <a:pt x="40351" y="64620"/>
                    <a:pt x="38524" y="90553"/>
                  </a:cubicBezTo>
                  <a:lnTo>
                    <a:pt x="6100" y="90553"/>
                  </a:lnTo>
                  <a:cubicBezTo>
                    <a:pt x="8025" y="46777"/>
                    <a:pt x="43385" y="11547"/>
                    <a:pt x="87226" y="9851"/>
                  </a:cubicBezTo>
                  <a:close/>
                  <a:moveTo>
                    <a:pt x="158598" y="44200"/>
                  </a:moveTo>
                  <a:cubicBezTo>
                    <a:pt x="168612" y="57770"/>
                    <a:pt x="174223" y="73721"/>
                    <a:pt x="174940" y="90553"/>
                  </a:cubicBezTo>
                  <a:lnTo>
                    <a:pt x="142549" y="90553"/>
                  </a:lnTo>
                  <a:cubicBezTo>
                    <a:pt x="141701" y="78712"/>
                    <a:pt x="136906" y="67947"/>
                    <a:pt x="129468" y="59596"/>
                  </a:cubicBezTo>
                  <a:lnTo>
                    <a:pt x="144865" y="44200"/>
                  </a:lnTo>
                  <a:close/>
                  <a:moveTo>
                    <a:pt x="90912" y="89639"/>
                  </a:moveTo>
                  <a:lnTo>
                    <a:pt x="88400" y="92151"/>
                  </a:lnTo>
                  <a:lnTo>
                    <a:pt x="92673" y="96392"/>
                  </a:lnTo>
                  <a:lnTo>
                    <a:pt x="95152" y="93913"/>
                  </a:lnTo>
                  <a:cubicBezTo>
                    <a:pt x="95152" y="94043"/>
                    <a:pt x="95185" y="94141"/>
                    <a:pt x="95185" y="94271"/>
                  </a:cubicBezTo>
                  <a:cubicBezTo>
                    <a:pt x="95185" y="96848"/>
                    <a:pt x="93097" y="98903"/>
                    <a:pt x="90520" y="98903"/>
                  </a:cubicBezTo>
                  <a:cubicBezTo>
                    <a:pt x="87976" y="98903"/>
                    <a:pt x="85888" y="96848"/>
                    <a:pt x="85888" y="94271"/>
                  </a:cubicBezTo>
                  <a:cubicBezTo>
                    <a:pt x="85888" y="91727"/>
                    <a:pt x="87976" y="89639"/>
                    <a:pt x="90520" y="89639"/>
                  </a:cubicBezTo>
                  <a:close/>
                  <a:moveTo>
                    <a:pt x="93260" y="48245"/>
                  </a:moveTo>
                  <a:cubicBezTo>
                    <a:pt x="103829" y="48865"/>
                    <a:pt x="113452" y="53040"/>
                    <a:pt x="120922" y="59629"/>
                  </a:cubicBezTo>
                  <a:lnTo>
                    <a:pt x="95642" y="84910"/>
                  </a:lnTo>
                  <a:cubicBezTo>
                    <a:pt x="94108" y="84094"/>
                    <a:pt x="92380" y="83605"/>
                    <a:pt x="90520" y="83605"/>
                  </a:cubicBezTo>
                  <a:cubicBezTo>
                    <a:pt x="84649" y="83605"/>
                    <a:pt x="79854" y="88400"/>
                    <a:pt x="79854" y="94271"/>
                  </a:cubicBezTo>
                  <a:cubicBezTo>
                    <a:pt x="79854" y="100143"/>
                    <a:pt x="84649" y="104938"/>
                    <a:pt x="90520" y="104938"/>
                  </a:cubicBezTo>
                  <a:cubicBezTo>
                    <a:pt x="96424" y="104938"/>
                    <a:pt x="101187" y="100143"/>
                    <a:pt x="101187" y="94271"/>
                  </a:cubicBezTo>
                  <a:cubicBezTo>
                    <a:pt x="101187" y="92412"/>
                    <a:pt x="100730" y="90683"/>
                    <a:pt x="99882" y="89183"/>
                  </a:cubicBezTo>
                  <a:lnTo>
                    <a:pt x="125195" y="63870"/>
                  </a:lnTo>
                  <a:cubicBezTo>
                    <a:pt x="131556" y="71111"/>
                    <a:pt x="135699" y="80375"/>
                    <a:pt x="136514" y="90553"/>
                  </a:cubicBezTo>
                  <a:lnTo>
                    <a:pt x="123238" y="90553"/>
                  </a:lnTo>
                  <a:lnTo>
                    <a:pt x="123238" y="96555"/>
                  </a:lnTo>
                  <a:lnTo>
                    <a:pt x="136612" y="96555"/>
                  </a:lnTo>
                  <a:cubicBezTo>
                    <a:pt x="135438" y="120041"/>
                    <a:pt x="116681" y="138961"/>
                    <a:pt x="93260" y="140331"/>
                  </a:cubicBezTo>
                  <a:lnTo>
                    <a:pt x="93260" y="126565"/>
                  </a:lnTo>
                  <a:lnTo>
                    <a:pt x="87226" y="126565"/>
                  </a:lnTo>
                  <a:lnTo>
                    <a:pt x="87226" y="140298"/>
                  </a:lnTo>
                  <a:cubicBezTo>
                    <a:pt x="64098" y="138634"/>
                    <a:pt x="45603" y="119845"/>
                    <a:pt x="44461" y="96555"/>
                  </a:cubicBezTo>
                  <a:lnTo>
                    <a:pt x="57248" y="96555"/>
                  </a:lnTo>
                  <a:lnTo>
                    <a:pt x="57248" y="90553"/>
                  </a:lnTo>
                  <a:lnTo>
                    <a:pt x="44559" y="90553"/>
                  </a:lnTo>
                  <a:cubicBezTo>
                    <a:pt x="46386" y="67947"/>
                    <a:pt x="64555" y="49876"/>
                    <a:pt x="87226" y="48277"/>
                  </a:cubicBezTo>
                  <a:lnTo>
                    <a:pt x="87226" y="60542"/>
                  </a:lnTo>
                  <a:lnTo>
                    <a:pt x="93260" y="60542"/>
                  </a:lnTo>
                  <a:lnTo>
                    <a:pt x="93260" y="48245"/>
                  </a:lnTo>
                  <a:close/>
                  <a:moveTo>
                    <a:pt x="38426" y="96555"/>
                  </a:moveTo>
                  <a:cubicBezTo>
                    <a:pt x="39601" y="123173"/>
                    <a:pt x="60771" y="144669"/>
                    <a:pt x="87226" y="146333"/>
                  </a:cubicBezTo>
                  <a:lnTo>
                    <a:pt x="87226" y="178724"/>
                  </a:lnTo>
                  <a:cubicBezTo>
                    <a:pt x="42928" y="176995"/>
                    <a:pt x="7242" y="141016"/>
                    <a:pt x="6067" y="96555"/>
                  </a:cubicBezTo>
                  <a:close/>
                  <a:moveTo>
                    <a:pt x="175006" y="96555"/>
                  </a:moveTo>
                  <a:cubicBezTo>
                    <a:pt x="173799" y="141211"/>
                    <a:pt x="137852" y="177322"/>
                    <a:pt x="93260" y="178724"/>
                  </a:cubicBezTo>
                  <a:lnTo>
                    <a:pt x="93260" y="146365"/>
                  </a:lnTo>
                  <a:cubicBezTo>
                    <a:pt x="120009" y="144963"/>
                    <a:pt x="141473" y="123368"/>
                    <a:pt x="142614" y="96555"/>
                  </a:cubicBezTo>
                  <a:close/>
                  <a:moveTo>
                    <a:pt x="109538" y="182802"/>
                  </a:moveTo>
                  <a:lnTo>
                    <a:pt x="109538" y="190467"/>
                  </a:lnTo>
                  <a:lnTo>
                    <a:pt x="90553" y="190467"/>
                  </a:lnTo>
                  <a:lnTo>
                    <a:pt x="90553" y="196502"/>
                  </a:lnTo>
                  <a:lnTo>
                    <a:pt x="109538" y="196502"/>
                  </a:lnTo>
                  <a:lnTo>
                    <a:pt x="109538" y="202732"/>
                  </a:lnTo>
                  <a:lnTo>
                    <a:pt x="71536" y="202732"/>
                  </a:lnTo>
                  <a:lnTo>
                    <a:pt x="71536" y="182802"/>
                  </a:lnTo>
                  <a:cubicBezTo>
                    <a:pt x="77701" y="184139"/>
                    <a:pt x="84062" y="184792"/>
                    <a:pt x="90520" y="184792"/>
                  </a:cubicBezTo>
                  <a:cubicBezTo>
                    <a:pt x="97012" y="184792"/>
                    <a:pt x="103373" y="184139"/>
                    <a:pt x="109538" y="182802"/>
                  </a:cubicBezTo>
                  <a:close/>
                  <a:moveTo>
                    <a:pt x="161403" y="0"/>
                  </a:moveTo>
                  <a:lnTo>
                    <a:pt x="141766" y="19637"/>
                  </a:lnTo>
                  <a:cubicBezTo>
                    <a:pt x="126663" y="9231"/>
                    <a:pt x="109016" y="3751"/>
                    <a:pt x="90520" y="3751"/>
                  </a:cubicBezTo>
                  <a:cubicBezTo>
                    <a:pt x="66349" y="3751"/>
                    <a:pt x="43613" y="13178"/>
                    <a:pt x="26520" y="30271"/>
                  </a:cubicBezTo>
                  <a:cubicBezTo>
                    <a:pt x="9427" y="47364"/>
                    <a:pt x="0" y="70100"/>
                    <a:pt x="0" y="94271"/>
                  </a:cubicBezTo>
                  <a:cubicBezTo>
                    <a:pt x="0" y="118443"/>
                    <a:pt x="9427" y="141179"/>
                    <a:pt x="26520" y="158304"/>
                  </a:cubicBezTo>
                  <a:cubicBezTo>
                    <a:pt x="37546" y="169330"/>
                    <a:pt x="50920" y="177158"/>
                    <a:pt x="65501" y="181301"/>
                  </a:cubicBezTo>
                  <a:lnTo>
                    <a:pt x="65501" y="208767"/>
                  </a:lnTo>
                  <a:lnTo>
                    <a:pt x="115572" y="208767"/>
                  </a:lnTo>
                  <a:lnTo>
                    <a:pt x="115572" y="181301"/>
                  </a:lnTo>
                  <a:cubicBezTo>
                    <a:pt x="130153" y="177126"/>
                    <a:pt x="143528" y="169330"/>
                    <a:pt x="154553" y="158304"/>
                  </a:cubicBezTo>
                  <a:cubicBezTo>
                    <a:pt x="171646" y="141179"/>
                    <a:pt x="181073" y="118443"/>
                    <a:pt x="181073" y="94271"/>
                  </a:cubicBezTo>
                  <a:cubicBezTo>
                    <a:pt x="181073" y="75776"/>
                    <a:pt x="175593" y="58129"/>
                    <a:pt x="165187" y="43026"/>
                  </a:cubicBezTo>
                  <a:lnTo>
                    <a:pt x="185281" y="22932"/>
                  </a:lnTo>
                  <a:lnTo>
                    <a:pt x="181008" y="18659"/>
                  </a:lnTo>
                  <a:lnTo>
                    <a:pt x="176800" y="22899"/>
                  </a:lnTo>
                  <a:lnTo>
                    <a:pt x="166166" y="22899"/>
                  </a:lnTo>
                  <a:lnTo>
                    <a:pt x="169689" y="19376"/>
                  </a:lnTo>
                  <a:lnTo>
                    <a:pt x="165415" y="15136"/>
                  </a:lnTo>
                  <a:lnTo>
                    <a:pt x="161925" y="18626"/>
                  </a:lnTo>
                  <a:lnTo>
                    <a:pt x="161925" y="7992"/>
                  </a:lnTo>
                  <a:lnTo>
                    <a:pt x="165676" y="4273"/>
                  </a:lnTo>
                  <a:lnTo>
                    <a:pt x="161403" y="0"/>
                  </a:lnTo>
                  <a:close/>
                </a:path>
              </a:pathLst>
            </a:custGeom>
            <a:solidFill>
              <a:schemeClr val="dk1"/>
            </a:solidFill>
            <a:ln>
              <a:noFill/>
            </a:ln>
          </p:spPr>
          <p:txBody>
            <a:bodyPr spcFirstLastPara="1" wrap="square" lIns="121900" tIns="121900" rIns="121900" bIns="121900" anchor="ctr" anchorCtr="0">
              <a:noAutofit/>
            </a:bodyPr>
            <a:lstStyle/>
            <a:p>
              <a:endParaRPr sz="2400"/>
            </a:p>
          </p:txBody>
        </p:sp>
      </p:gr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621" y="1592852"/>
            <a:ext cx="4156487" cy="4351987"/>
          </a:xfrm>
          <a:prstGeom prst="rect">
            <a:avLst/>
          </a:prstGeom>
        </p:spPr>
      </p:pic>
      <p:sp>
        <p:nvSpPr>
          <p:cNvPr id="87" name="Google Shape;260;p28"/>
          <p:cNvSpPr txBox="1">
            <a:spLocks/>
          </p:cNvSpPr>
          <p:nvPr/>
        </p:nvSpPr>
        <p:spPr>
          <a:xfrm flipH="1">
            <a:off x="9653127" y="473820"/>
            <a:ext cx="2520295" cy="863600"/>
          </a:xfrm>
          <a:prstGeom prst="rect">
            <a:avLst/>
          </a:prstGeom>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467" b="1" dirty="0">
                <a:solidFill>
                  <a:schemeClr val="dk1"/>
                </a:solidFill>
                <a:latin typeface="Nunito Sans"/>
                <a:ea typeface="Nunito Sans"/>
                <a:cs typeface="Nunito Sans"/>
                <a:sym typeface="Nunito Sans"/>
              </a:rPr>
              <a:t>POLA ILMIAH POKOK </a:t>
            </a:r>
            <a:r>
              <a:rPr lang="en-US" sz="1867" dirty="0">
                <a:solidFill>
                  <a:schemeClr val="lt1"/>
                </a:solidFill>
              </a:rPr>
              <a:t>UNPAD</a:t>
            </a:r>
          </a:p>
        </p:txBody>
      </p:sp>
      <p:sp>
        <p:nvSpPr>
          <p:cNvPr id="88" name="Google Shape;261;p28"/>
          <p:cNvSpPr txBox="1">
            <a:spLocks/>
          </p:cNvSpPr>
          <p:nvPr/>
        </p:nvSpPr>
        <p:spPr>
          <a:xfrm flipH="1">
            <a:off x="9656272" y="868814"/>
            <a:ext cx="2646800" cy="12940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100" dirty="0">
                <a:solidFill>
                  <a:schemeClr val="tx1">
                    <a:lumMod val="50000"/>
                    <a:lumOff val="50000"/>
                  </a:schemeClr>
                </a:solidFill>
                <a:latin typeface="Assistant ExtraLight"/>
                <a:ea typeface="Assistant ExtraLight"/>
                <a:cs typeface="Assistant ExtraLight"/>
                <a:sym typeface="Assistant ExtraLight"/>
              </a:rPr>
              <a:t>Bina </a:t>
            </a:r>
            <a:r>
              <a:rPr lang="en-US" sz="1100" dirty="0" err="1">
                <a:solidFill>
                  <a:schemeClr val="tx1">
                    <a:lumMod val="50000"/>
                    <a:lumOff val="50000"/>
                  </a:schemeClr>
                </a:solidFill>
                <a:latin typeface="Assistant ExtraLight"/>
                <a:ea typeface="Assistant ExtraLight"/>
                <a:cs typeface="Assistant ExtraLight"/>
                <a:sym typeface="Assistant ExtraLight"/>
              </a:rPr>
              <a:t>Mulia</a:t>
            </a:r>
            <a:r>
              <a:rPr lang="en-US" sz="1100" dirty="0">
                <a:solidFill>
                  <a:schemeClr val="tx1">
                    <a:lumMod val="50000"/>
                    <a:lumOff val="50000"/>
                  </a:schemeClr>
                </a:solidFill>
                <a:latin typeface="Assistant ExtraLight"/>
                <a:ea typeface="Assistant ExtraLight"/>
                <a:cs typeface="Assistant ExtraLight"/>
                <a:sym typeface="Assistant ExtraLight"/>
              </a:rPr>
              <a:t> </a:t>
            </a:r>
            <a:r>
              <a:rPr lang="en-US" sz="1100" dirty="0" err="1">
                <a:solidFill>
                  <a:schemeClr val="tx1">
                    <a:lumMod val="50000"/>
                    <a:lumOff val="50000"/>
                  </a:schemeClr>
                </a:solidFill>
                <a:latin typeface="Assistant ExtraLight"/>
                <a:ea typeface="Assistant ExtraLight"/>
                <a:cs typeface="Assistant ExtraLight"/>
                <a:sym typeface="Assistant ExtraLight"/>
              </a:rPr>
              <a:t>Hukum</a:t>
            </a:r>
            <a:r>
              <a:rPr lang="en-US" sz="1100" dirty="0">
                <a:solidFill>
                  <a:schemeClr val="tx1">
                    <a:lumMod val="50000"/>
                    <a:lumOff val="50000"/>
                  </a:schemeClr>
                </a:solidFill>
                <a:latin typeface="Assistant ExtraLight"/>
                <a:ea typeface="Assistant ExtraLight"/>
                <a:cs typeface="Assistant ExtraLight"/>
                <a:sym typeface="Assistant ExtraLight"/>
              </a:rPr>
              <a:t> </a:t>
            </a:r>
            <a:r>
              <a:rPr lang="en-US" sz="1100" dirty="0" err="1">
                <a:solidFill>
                  <a:schemeClr val="tx1">
                    <a:lumMod val="50000"/>
                    <a:lumOff val="50000"/>
                  </a:schemeClr>
                </a:solidFill>
                <a:latin typeface="Assistant ExtraLight"/>
                <a:ea typeface="Assistant ExtraLight"/>
                <a:cs typeface="Assistant ExtraLight"/>
                <a:sym typeface="Assistant ExtraLight"/>
              </a:rPr>
              <a:t>dan</a:t>
            </a:r>
            <a:r>
              <a:rPr lang="en-US" sz="1100" dirty="0">
                <a:solidFill>
                  <a:schemeClr val="tx1">
                    <a:lumMod val="50000"/>
                    <a:lumOff val="50000"/>
                  </a:schemeClr>
                </a:solidFill>
                <a:latin typeface="Assistant ExtraLight"/>
                <a:ea typeface="Assistant ExtraLight"/>
                <a:cs typeface="Assistant ExtraLight"/>
                <a:sym typeface="Assistant ExtraLight"/>
              </a:rPr>
              <a:t> </a:t>
            </a:r>
            <a:r>
              <a:rPr lang="en-US" sz="1100" dirty="0" err="1">
                <a:solidFill>
                  <a:schemeClr val="tx1">
                    <a:lumMod val="50000"/>
                    <a:lumOff val="50000"/>
                  </a:schemeClr>
                </a:solidFill>
                <a:latin typeface="Assistant ExtraLight"/>
                <a:ea typeface="Assistant ExtraLight"/>
                <a:cs typeface="Assistant ExtraLight"/>
                <a:sym typeface="Assistant ExtraLight"/>
              </a:rPr>
              <a:t>Lingkungan</a:t>
            </a:r>
            <a:r>
              <a:rPr lang="en-US" sz="1100" dirty="0">
                <a:solidFill>
                  <a:schemeClr val="tx1">
                    <a:lumMod val="50000"/>
                    <a:lumOff val="50000"/>
                  </a:schemeClr>
                </a:solidFill>
                <a:latin typeface="Assistant ExtraLight"/>
                <a:ea typeface="Assistant ExtraLight"/>
                <a:cs typeface="Assistant ExtraLight"/>
                <a:sym typeface="Assistant ExtraLight"/>
              </a:rPr>
              <a:t> </a:t>
            </a:r>
            <a:r>
              <a:rPr lang="en-US" sz="1100" dirty="0" err="1">
                <a:solidFill>
                  <a:schemeClr val="tx1">
                    <a:lumMod val="50000"/>
                    <a:lumOff val="50000"/>
                  </a:schemeClr>
                </a:solidFill>
                <a:latin typeface="Assistant ExtraLight"/>
                <a:ea typeface="Assistant ExtraLight"/>
                <a:cs typeface="Assistant ExtraLight"/>
                <a:sym typeface="Assistant ExtraLight"/>
              </a:rPr>
              <a:t>Hidup</a:t>
            </a:r>
            <a:r>
              <a:rPr lang="en-US" sz="1100" dirty="0">
                <a:solidFill>
                  <a:schemeClr val="tx1">
                    <a:lumMod val="50000"/>
                    <a:lumOff val="50000"/>
                  </a:schemeClr>
                </a:solidFill>
                <a:latin typeface="Assistant ExtraLight"/>
                <a:ea typeface="Assistant ExtraLight"/>
                <a:cs typeface="Assistant ExtraLight"/>
                <a:sym typeface="Assistant ExtraLight"/>
              </a:rPr>
              <a:t> </a:t>
            </a:r>
            <a:r>
              <a:rPr lang="en-US" sz="1100" dirty="0" err="1">
                <a:solidFill>
                  <a:schemeClr val="tx1">
                    <a:lumMod val="50000"/>
                    <a:lumOff val="50000"/>
                  </a:schemeClr>
                </a:solidFill>
                <a:latin typeface="Assistant ExtraLight"/>
                <a:ea typeface="Assistant ExtraLight"/>
                <a:cs typeface="Assistant ExtraLight"/>
                <a:sym typeface="Assistant ExtraLight"/>
              </a:rPr>
              <a:t>dalam</a:t>
            </a:r>
            <a:r>
              <a:rPr lang="en-US" sz="1100" dirty="0">
                <a:solidFill>
                  <a:schemeClr val="tx1">
                    <a:lumMod val="50000"/>
                    <a:lumOff val="50000"/>
                  </a:schemeClr>
                </a:solidFill>
                <a:latin typeface="Assistant ExtraLight"/>
                <a:ea typeface="Assistant ExtraLight"/>
                <a:cs typeface="Assistant ExtraLight"/>
                <a:sym typeface="Assistant ExtraLight"/>
              </a:rPr>
              <a:t> Pembangunan Nasional</a:t>
            </a:r>
          </a:p>
        </p:txBody>
      </p:sp>
    </p:spTree>
    <p:extLst>
      <p:ext uri="{BB962C8B-B14F-4D97-AF65-F5344CB8AC3E}">
        <p14:creationId xmlns:p14="http://schemas.microsoft.com/office/powerpoint/2010/main" val="29117752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21"/>
          <p:cNvSpPr txBox="1">
            <a:spLocks noGrp="1"/>
          </p:cNvSpPr>
          <p:nvPr>
            <p:ph type="ctrTitle" idx="13"/>
          </p:nvPr>
        </p:nvSpPr>
        <p:spPr>
          <a:xfrm>
            <a:off x="1219232" y="379267"/>
            <a:ext cx="9753469" cy="918800"/>
          </a:xfrm>
          <a:prstGeom prst="rect">
            <a:avLst/>
          </a:prstGeom>
        </p:spPr>
        <p:txBody>
          <a:bodyPr spcFirstLastPara="1" vert="horz" wrap="square" lIns="121900" tIns="121900" rIns="121900" bIns="121900" rtlCol="0" anchor="t" anchorCtr="0">
            <a:noAutofit/>
          </a:bodyPr>
          <a:lstStyle/>
          <a:p>
            <a:pPr lvl="0"/>
            <a:r>
              <a:rPr lang="it-IT" sz="4267" dirty="0"/>
              <a:t>Visi PSMIL Unpad </a:t>
            </a:r>
            <a:r>
              <a:rPr lang="it-IT" sz="3200" dirty="0"/>
              <a:t/>
            </a:r>
            <a:br>
              <a:rPr lang="it-IT" sz="3200" dirty="0"/>
            </a:br>
            <a:r>
              <a:rPr lang="it-IT" sz="2133" dirty="0"/>
              <a:t>di awal pendiriannya</a:t>
            </a:r>
            <a:endParaRPr sz="2133" dirty="0"/>
          </a:p>
        </p:txBody>
      </p:sp>
      <p:cxnSp>
        <p:nvCxnSpPr>
          <p:cNvPr id="120" name="Google Shape;120;p21"/>
          <p:cNvCxnSpPr/>
          <p:nvPr/>
        </p:nvCxnSpPr>
        <p:spPr>
          <a:xfrm>
            <a:off x="7828300" y="2863000"/>
            <a:ext cx="0" cy="918800"/>
          </a:xfrm>
          <a:prstGeom prst="straightConnector1">
            <a:avLst/>
          </a:prstGeom>
          <a:noFill/>
          <a:ln w="19050" cap="flat" cmpd="sng">
            <a:solidFill>
              <a:schemeClr val="dk2"/>
            </a:solidFill>
            <a:prstDash val="solid"/>
            <a:round/>
            <a:headEnd type="none" w="med" len="med"/>
            <a:tailEnd type="none" w="med" len="med"/>
          </a:ln>
        </p:spPr>
      </p:cxnSp>
      <p:cxnSp>
        <p:nvCxnSpPr>
          <p:cNvPr id="121" name="Google Shape;121;p21"/>
          <p:cNvCxnSpPr/>
          <p:nvPr/>
        </p:nvCxnSpPr>
        <p:spPr>
          <a:xfrm>
            <a:off x="4332700" y="2863000"/>
            <a:ext cx="0" cy="918800"/>
          </a:xfrm>
          <a:prstGeom prst="straightConnector1">
            <a:avLst/>
          </a:prstGeom>
          <a:noFill/>
          <a:ln w="19050" cap="flat" cmpd="sng">
            <a:solidFill>
              <a:schemeClr val="dk2"/>
            </a:solidFill>
            <a:prstDash val="solid"/>
            <a:round/>
            <a:headEnd type="none" w="med" len="med"/>
            <a:tailEnd type="none" w="med" len="med"/>
          </a:ln>
        </p:spPr>
      </p:cxnSp>
      <p:sp>
        <p:nvSpPr>
          <p:cNvPr id="122" name="Google Shape;122;p21"/>
          <p:cNvSpPr txBox="1">
            <a:spLocks noGrp="1"/>
          </p:cNvSpPr>
          <p:nvPr>
            <p:ph type="ctrTitle"/>
          </p:nvPr>
        </p:nvSpPr>
        <p:spPr>
          <a:xfrm>
            <a:off x="1536117" y="3120741"/>
            <a:ext cx="2128400" cy="770400"/>
          </a:xfrm>
          <a:prstGeom prst="rect">
            <a:avLst/>
          </a:prstGeom>
        </p:spPr>
        <p:txBody>
          <a:bodyPr spcFirstLastPara="1" vert="horz" wrap="square" lIns="121900" tIns="121900" rIns="121900" bIns="121900" rtlCol="0" anchor="ctr" anchorCtr="0">
            <a:noAutofit/>
          </a:bodyPr>
          <a:lstStyle/>
          <a:p>
            <a:r>
              <a:rPr lang="es" sz="1600" dirty="0"/>
              <a:t>PRODI</a:t>
            </a:r>
            <a:endParaRPr sz="1600" dirty="0"/>
          </a:p>
        </p:txBody>
      </p:sp>
      <p:sp>
        <p:nvSpPr>
          <p:cNvPr id="123" name="Google Shape;123;p21"/>
          <p:cNvSpPr txBox="1">
            <a:spLocks noGrp="1"/>
          </p:cNvSpPr>
          <p:nvPr>
            <p:ph type="ctrTitle" idx="3"/>
          </p:nvPr>
        </p:nvSpPr>
        <p:spPr>
          <a:xfrm>
            <a:off x="5031784" y="3120741"/>
            <a:ext cx="2128400" cy="770400"/>
          </a:xfrm>
          <a:prstGeom prst="rect">
            <a:avLst/>
          </a:prstGeom>
        </p:spPr>
        <p:txBody>
          <a:bodyPr spcFirstLastPara="1" vert="horz" wrap="square" lIns="121900" tIns="121900" rIns="121900" bIns="121900" rtlCol="0" anchor="ctr" anchorCtr="0">
            <a:noAutofit/>
          </a:bodyPr>
          <a:lstStyle/>
          <a:p>
            <a:r>
              <a:rPr lang="es" dirty="0" smtClean="0"/>
              <a:t>KURIKULUM</a:t>
            </a:r>
            <a:endParaRPr dirty="0"/>
          </a:p>
        </p:txBody>
      </p:sp>
      <p:sp>
        <p:nvSpPr>
          <p:cNvPr id="124" name="Google Shape;124;p21"/>
          <p:cNvSpPr txBox="1">
            <a:spLocks noGrp="1"/>
          </p:cNvSpPr>
          <p:nvPr>
            <p:ph type="ctrTitle" idx="5"/>
          </p:nvPr>
        </p:nvSpPr>
        <p:spPr>
          <a:xfrm>
            <a:off x="8598501" y="3120741"/>
            <a:ext cx="2128400" cy="770400"/>
          </a:xfrm>
          <a:prstGeom prst="rect">
            <a:avLst/>
          </a:prstGeom>
        </p:spPr>
        <p:txBody>
          <a:bodyPr spcFirstLastPara="1" vert="horz" wrap="square" lIns="121900" tIns="121900" rIns="121900" bIns="121900" rtlCol="0" anchor="ctr" anchorCtr="0">
            <a:noAutofit/>
          </a:bodyPr>
          <a:lstStyle/>
          <a:p>
            <a:r>
              <a:rPr lang="es" dirty="0" smtClean="0"/>
              <a:t>DISOSIALISASIKAN</a:t>
            </a:r>
            <a:endParaRPr dirty="0"/>
          </a:p>
        </p:txBody>
      </p:sp>
      <p:sp>
        <p:nvSpPr>
          <p:cNvPr id="126" name="Google Shape;126;p21"/>
          <p:cNvSpPr txBox="1">
            <a:spLocks noGrp="1"/>
          </p:cNvSpPr>
          <p:nvPr>
            <p:ph type="title" idx="14"/>
          </p:nvPr>
        </p:nvSpPr>
        <p:spPr>
          <a:xfrm>
            <a:off x="2101117" y="2683300"/>
            <a:ext cx="998400" cy="404000"/>
          </a:xfrm>
          <a:prstGeom prst="rect">
            <a:avLst/>
          </a:prstGeom>
        </p:spPr>
        <p:txBody>
          <a:bodyPr spcFirstLastPara="1" vert="horz" wrap="square" lIns="121900" tIns="121900" rIns="121900" bIns="121900" rtlCol="0" anchor="ctr" anchorCtr="0">
            <a:noAutofit/>
          </a:bodyPr>
          <a:lstStyle/>
          <a:p>
            <a:r>
              <a:rPr lang="es" dirty="0">
                <a:solidFill>
                  <a:schemeClr val="lt1"/>
                </a:solidFill>
              </a:rPr>
              <a:t>01</a:t>
            </a:r>
            <a:endParaRPr dirty="0">
              <a:solidFill>
                <a:schemeClr val="lt1"/>
              </a:solidFill>
            </a:endParaRPr>
          </a:p>
        </p:txBody>
      </p:sp>
      <p:sp>
        <p:nvSpPr>
          <p:cNvPr id="128" name="Google Shape;128;p21"/>
          <p:cNvSpPr txBox="1">
            <a:spLocks noGrp="1"/>
          </p:cNvSpPr>
          <p:nvPr>
            <p:ph type="title" idx="15"/>
          </p:nvPr>
        </p:nvSpPr>
        <p:spPr>
          <a:xfrm>
            <a:off x="5596824" y="2683300"/>
            <a:ext cx="998400" cy="404000"/>
          </a:xfrm>
          <a:prstGeom prst="rect">
            <a:avLst/>
          </a:prstGeom>
        </p:spPr>
        <p:txBody>
          <a:bodyPr spcFirstLastPara="1" vert="horz" wrap="square" lIns="121900" tIns="121900" rIns="121900" bIns="121900" rtlCol="0" anchor="ctr" anchorCtr="0">
            <a:noAutofit/>
          </a:bodyPr>
          <a:lstStyle/>
          <a:p>
            <a:r>
              <a:rPr lang="es">
                <a:solidFill>
                  <a:schemeClr val="lt1"/>
                </a:solidFill>
              </a:rPr>
              <a:t>02</a:t>
            </a:r>
            <a:endParaRPr>
              <a:solidFill>
                <a:schemeClr val="lt1"/>
              </a:solidFill>
            </a:endParaRPr>
          </a:p>
        </p:txBody>
      </p:sp>
      <p:sp>
        <p:nvSpPr>
          <p:cNvPr id="130" name="Google Shape;130;p21"/>
          <p:cNvSpPr txBox="1">
            <a:spLocks noGrp="1"/>
          </p:cNvSpPr>
          <p:nvPr>
            <p:ph type="title" idx="16"/>
          </p:nvPr>
        </p:nvSpPr>
        <p:spPr>
          <a:xfrm>
            <a:off x="9163501" y="2683300"/>
            <a:ext cx="998400" cy="404000"/>
          </a:xfrm>
          <a:prstGeom prst="rect">
            <a:avLst/>
          </a:prstGeom>
        </p:spPr>
        <p:txBody>
          <a:bodyPr spcFirstLastPara="1" vert="horz" wrap="square" lIns="121900" tIns="121900" rIns="121900" bIns="121900" rtlCol="0" anchor="ctr" anchorCtr="0">
            <a:noAutofit/>
          </a:bodyPr>
          <a:lstStyle/>
          <a:p>
            <a:r>
              <a:rPr lang="es">
                <a:solidFill>
                  <a:schemeClr val="lt1"/>
                </a:solidFill>
              </a:rPr>
              <a:t>03</a:t>
            </a:r>
            <a:endParaRPr>
              <a:solidFill>
                <a:schemeClr val="lt1"/>
              </a:solidFill>
            </a:endParaRPr>
          </a:p>
        </p:txBody>
      </p:sp>
      <p:sp>
        <p:nvSpPr>
          <p:cNvPr id="138" name="Google Shape;138;p21"/>
          <p:cNvSpPr/>
          <p:nvPr/>
        </p:nvSpPr>
        <p:spPr>
          <a:xfrm rot="899825">
            <a:off x="-1904485" y="4971889"/>
            <a:ext cx="3933996" cy="3088888"/>
          </a:xfrm>
          <a:prstGeom prst="hexagon">
            <a:avLst>
              <a:gd name="adj" fmla="val 25000"/>
              <a:gd name="vf" fmla="val 115470"/>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39" name="Google Shape;139;p21"/>
          <p:cNvSpPr/>
          <p:nvPr/>
        </p:nvSpPr>
        <p:spPr>
          <a:xfrm rot="-3036684">
            <a:off x="10109804" y="6158088"/>
            <a:ext cx="3933960" cy="3088995"/>
          </a:xfrm>
          <a:prstGeom prst="hexagon">
            <a:avLst>
              <a:gd name="adj" fmla="val 25000"/>
              <a:gd name="vf" fmla="val 115470"/>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 name="Rectangle 7"/>
          <p:cNvSpPr/>
          <p:nvPr/>
        </p:nvSpPr>
        <p:spPr>
          <a:xfrm>
            <a:off x="3664518" y="4324734"/>
            <a:ext cx="5142933" cy="10283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5" name="Google Shape;125;p21"/>
          <p:cNvSpPr txBox="1">
            <a:spLocks noGrp="1"/>
          </p:cNvSpPr>
          <p:nvPr>
            <p:ph type="subTitle" idx="1"/>
          </p:nvPr>
        </p:nvSpPr>
        <p:spPr>
          <a:xfrm>
            <a:off x="939051" y="3561534"/>
            <a:ext cx="3322533" cy="1791517"/>
          </a:xfrm>
          <a:prstGeom prst="rect">
            <a:avLst/>
          </a:prstGeom>
        </p:spPr>
        <p:txBody>
          <a:bodyPr spcFirstLastPara="1" vert="horz" wrap="square" lIns="121900" tIns="121900" rIns="121900" bIns="121900" rtlCol="0" anchor="t" anchorCtr="0">
            <a:noAutofit/>
          </a:bodyPr>
          <a:lstStyle/>
          <a:p>
            <a:pPr marL="0" indent="0"/>
            <a:r>
              <a:rPr lang="en-US" sz="1600" dirty="0">
                <a:solidFill>
                  <a:schemeClr val="tx1">
                    <a:lumMod val="50000"/>
                    <a:lumOff val="50000"/>
                  </a:schemeClr>
                </a:solidFill>
              </a:rPr>
              <a:t>yang </a:t>
            </a:r>
            <a:r>
              <a:rPr lang="en-US" sz="1600" dirty="0" err="1">
                <a:solidFill>
                  <a:schemeClr val="tx1">
                    <a:lumMod val="50000"/>
                    <a:lumOff val="50000"/>
                  </a:schemeClr>
                </a:solidFill>
              </a:rPr>
              <a:t>berorientasi</a:t>
            </a:r>
            <a:r>
              <a:rPr lang="en-US" sz="1600" dirty="0">
                <a:solidFill>
                  <a:schemeClr val="tx1">
                    <a:lumMod val="50000"/>
                    <a:lumOff val="50000"/>
                  </a:schemeClr>
                </a:solidFill>
              </a:rPr>
              <a:t> </a:t>
            </a:r>
            <a:r>
              <a:rPr lang="en-US" sz="1600" dirty="0" err="1">
                <a:solidFill>
                  <a:schemeClr val="tx1">
                    <a:lumMod val="50000"/>
                    <a:lumOff val="50000"/>
                  </a:schemeClr>
                </a:solidFill>
              </a:rPr>
              <a:t>internasional</a:t>
            </a:r>
            <a:r>
              <a:rPr lang="en-US" sz="1600" dirty="0">
                <a:solidFill>
                  <a:schemeClr val="tx1">
                    <a:lumMod val="50000"/>
                    <a:lumOff val="50000"/>
                  </a:schemeClr>
                </a:solidFill>
              </a:rPr>
              <a:t> </a:t>
            </a:r>
            <a:r>
              <a:rPr lang="en-US" sz="1600" dirty="0" err="1">
                <a:solidFill>
                  <a:schemeClr val="tx1">
                    <a:lumMod val="50000"/>
                    <a:lumOff val="50000"/>
                  </a:schemeClr>
                </a:solidFill>
              </a:rPr>
              <a:t>dalam</a:t>
            </a:r>
            <a:r>
              <a:rPr lang="en-US" sz="1600" dirty="0">
                <a:solidFill>
                  <a:schemeClr val="tx1">
                    <a:lumMod val="50000"/>
                    <a:lumOff val="50000"/>
                  </a:schemeClr>
                </a:solidFill>
              </a:rPr>
              <a:t> </a:t>
            </a:r>
            <a:r>
              <a:rPr lang="en-US" sz="1600" dirty="0" err="1">
                <a:solidFill>
                  <a:schemeClr val="tx1">
                    <a:lumMod val="50000"/>
                    <a:lumOff val="50000"/>
                  </a:schemeClr>
                </a:solidFill>
              </a:rPr>
              <a:t>penyelenggaraan</a:t>
            </a:r>
            <a:r>
              <a:rPr lang="en-US" sz="1600" dirty="0">
                <a:solidFill>
                  <a:schemeClr val="tx1">
                    <a:lumMod val="50000"/>
                    <a:lumOff val="50000"/>
                  </a:schemeClr>
                </a:solidFill>
              </a:rPr>
              <a:t> </a:t>
            </a:r>
            <a:r>
              <a:rPr lang="en-US" sz="1600" dirty="0" err="1">
                <a:solidFill>
                  <a:schemeClr val="tx1">
                    <a:lumMod val="50000"/>
                    <a:lumOff val="50000"/>
                  </a:schemeClr>
                </a:solidFill>
              </a:rPr>
              <a:t>pendidikan</a:t>
            </a:r>
            <a:r>
              <a:rPr lang="en-US" sz="1600" dirty="0">
                <a:solidFill>
                  <a:schemeClr val="tx1">
                    <a:lumMod val="50000"/>
                    <a:lumOff val="50000"/>
                  </a:schemeClr>
                </a:solidFill>
              </a:rPr>
              <a:t> </a:t>
            </a:r>
            <a:r>
              <a:rPr lang="en-US" sz="1600" dirty="0" err="1">
                <a:solidFill>
                  <a:schemeClr val="tx1">
                    <a:lumMod val="50000"/>
                    <a:lumOff val="50000"/>
                  </a:schemeClr>
                </a:solidFill>
              </a:rPr>
              <a:t>jenjang</a:t>
            </a:r>
            <a:r>
              <a:rPr lang="en-US" sz="1600" dirty="0">
                <a:solidFill>
                  <a:schemeClr val="tx1">
                    <a:lumMod val="50000"/>
                    <a:lumOff val="50000"/>
                  </a:schemeClr>
                </a:solidFill>
              </a:rPr>
              <a:t> S2 </a:t>
            </a:r>
            <a:r>
              <a:rPr lang="en-US" sz="1600" dirty="0" err="1">
                <a:solidFill>
                  <a:schemeClr val="tx1">
                    <a:lumMod val="50000"/>
                    <a:lumOff val="50000"/>
                  </a:schemeClr>
                </a:solidFill>
              </a:rPr>
              <a:t>bidang</a:t>
            </a:r>
            <a:r>
              <a:rPr lang="en-US" sz="1600" dirty="0">
                <a:solidFill>
                  <a:schemeClr val="tx1">
                    <a:lumMod val="50000"/>
                    <a:lumOff val="50000"/>
                  </a:schemeClr>
                </a:solidFill>
              </a:rPr>
              <a:t> </a:t>
            </a:r>
            <a:r>
              <a:rPr lang="en-US" sz="1600" dirty="0" err="1">
                <a:solidFill>
                  <a:schemeClr val="tx1">
                    <a:lumMod val="50000"/>
                    <a:lumOff val="50000"/>
                  </a:schemeClr>
                </a:solidFill>
              </a:rPr>
              <a:t>Ilmu</a:t>
            </a:r>
            <a:r>
              <a:rPr lang="en-US" sz="1600" dirty="0">
                <a:solidFill>
                  <a:schemeClr val="tx1">
                    <a:lumMod val="50000"/>
                    <a:lumOff val="50000"/>
                  </a:schemeClr>
                </a:solidFill>
              </a:rPr>
              <a:t> </a:t>
            </a:r>
            <a:r>
              <a:rPr lang="en-US" sz="1600" dirty="0" err="1">
                <a:solidFill>
                  <a:schemeClr val="tx1">
                    <a:lumMod val="50000"/>
                    <a:lumOff val="50000"/>
                  </a:schemeClr>
                </a:solidFill>
              </a:rPr>
              <a:t>Lingkungan</a:t>
            </a:r>
            <a:endParaRPr lang="en-US" sz="1600" dirty="0">
              <a:solidFill>
                <a:schemeClr val="tx1">
                  <a:lumMod val="50000"/>
                  <a:lumOff val="50000"/>
                </a:schemeClr>
              </a:solidFill>
            </a:endParaRPr>
          </a:p>
        </p:txBody>
      </p:sp>
      <p:sp>
        <p:nvSpPr>
          <p:cNvPr id="32" name="Google Shape;125;p21"/>
          <p:cNvSpPr txBox="1">
            <a:spLocks noGrp="1"/>
          </p:cNvSpPr>
          <p:nvPr>
            <p:ph type="subTitle" idx="1"/>
          </p:nvPr>
        </p:nvSpPr>
        <p:spPr>
          <a:xfrm>
            <a:off x="4434718" y="3561534"/>
            <a:ext cx="3322533" cy="1791517"/>
          </a:xfrm>
          <a:prstGeom prst="rect">
            <a:avLst/>
          </a:prstGeom>
        </p:spPr>
        <p:txBody>
          <a:bodyPr spcFirstLastPara="1" vert="horz" wrap="square" lIns="121900" tIns="121900" rIns="121900" bIns="121900" rtlCol="0" anchor="t" anchorCtr="0">
            <a:noAutofit/>
          </a:bodyPr>
          <a:lstStyle/>
          <a:p>
            <a:pPr marL="0" indent="0"/>
            <a:r>
              <a:rPr lang="en-US" sz="1600" dirty="0" err="1">
                <a:solidFill>
                  <a:schemeClr val="tx1">
                    <a:lumMod val="50000"/>
                    <a:lumOff val="50000"/>
                  </a:schemeClr>
                </a:solidFill>
              </a:rPr>
              <a:t>dirancang</a:t>
            </a:r>
            <a:r>
              <a:rPr lang="en-US" sz="1600" dirty="0">
                <a:solidFill>
                  <a:schemeClr val="tx1">
                    <a:lumMod val="50000"/>
                    <a:lumOff val="50000"/>
                  </a:schemeClr>
                </a:solidFill>
              </a:rPr>
              <a:t> </a:t>
            </a:r>
            <a:r>
              <a:rPr lang="en-US" sz="1600" dirty="0" err="1">
                <a:solidFill>
                  <a:schemeClr val="tx1">
                    <a:lumMod val="50000"/>
                    <a:lumOff val="50000"/>
                  </a:schemeClr>
                </a:solidFill>
              </a:rPr>
              <a:t>bersama</a:t>
            </a:r>
            <a:r>
              <a:rPr lang="en-US" sz="1600" dirty="0">
                <a:solidFill>
                  <a:schemeClr val="tx1">
                    <a:lumMod val="50000"/>
                    <a:lumOff val="50000"/>
                  </a:schemeClr>
                </a:solidFill>
              </a:rPr>
              <a:t> </a:t>
            </a:r>
            <a:r>
              <a:rPr lang="en-US" sz="1600" dirty="0" err="1">
                <a:solidFill>
                  <a:schemeClr val="tx1">
                    <a:lumMod val="50000"/>
                    <a:lumOff val="50000"/>
                  </a:schemeClr>
                </a:solidFill>
              </a:rPr>
              <a:t>mitra</a:t>
            </a:r>
            <a:r>
              <a:rPr lang="en-US" sz="1600" dirty="0">
                <a:solidFill>
                  <a:schemeClr val="tx1">
                    <a:lumMod val="50000"/>
                    <a:lumOff val="50000"/>
                  </a:schemeClr>
                </a:solidFill>
              </a:rPr>
              <a:t> </a:t>
            </a:r>
            <a:r>
              <a:rPr lang="en-US" sz="1600" dirty="0" err="1">
                <a:solidFill>
                  <a:schemeClr val="tx1">
                    <a:lumMod val="50000"/>
                    <a:lumOff val="50000"/>
                  </a:schemeClr>
                </a:solidFill>
              </a:rPr>
              <a:t>internasional</a:t>
            </a:r>
            <a:endParaRPr lang="en-US" sz="1600" dirty="0">
              <a:solidFill>
                <a:schemeClr val="tx1">
                  <a:lumMod val="50000"/>
                  <a:lumOff val="50000"/>
                </a:schemeClr>
              </a:solidFill>
            </a:endParaRPr>
          </a:p>
          <a:p>
            <a:pPr marL="0" indent="0"/>
            <a:r>
              <a:rPr lang="en-US" sz="1600" dirty="0">
                <a:solidFill>
                  <a:schemeClr val="tx1">
                    <a:lumMod val="50000"/>
                    <a:lumOff val="50000"/>
                  </a:schemeClr>
                </a:solidFill>
              </a:rPr>
              <a:t>University of </a:t>
            </a:r>
            <a:r>
              <a:rPr lang="en-US" sz="1600" dirty="0" err="1">
                <a:solidFill>
                  <a:schemeClr val="tx1">
                    <a:lumMod val="50000"/>
                    <a:lumOff val="50000"/>
                  </a:schemeClr>
                </a:solidFill>
              </a:rPr>
              <a:t>Twente</a:t>
            </a:r>
            <a:r>
              <a:rPr lang="en-US" sz="1600" dirty="0">
                <a:solidFill>
                  <a:schemeClr val="tx1">
                    <a:lumMod val="50000"/>
                    <a:lumOff val="50000"/>
                  </a:schemeClr>
                </a:solidFill>
              </a:rPr>
              <a:t>, NL</a:t>
            </a:r>
          </a:p>
          <a:p>
            <a:pPr marL="0" indent="0"/>
            <a:r>
              <a:rPr lang="en-US" sz="1600" dirty="0">
                <a:solidFill>
                  <a:schemeClr val="tx1">
                    <a:lumMod val="50000"/>
                    <a:lumOff val="50000"/>
                  </a:schemeClr>
                </a:solidFill>
              </a:rPr>
              <a:t>(World Rank 177, 2016)</a:t>
            </a:r>
          </a:p>
        </p:txBody>
      </p:sp>
      <p:sp>
        <p:nvSpPr>
          <p:cNvPr id="33" name="Google Shape;125;p21"/>
          <p:cNvSpPr txBox="1">
            <a:spLocks noGrp="1"/>
          </p:cNvSpPr>
          <p:nvPr>
            <p:ph type="subTitle" idx="1"/>
          </p:nvPr>
        </p:nvSpPr>
        <p:spPr>
          <a:xfrm>
            <a:off x="8001435" y="3561534"/>
            <a:ext cx="3322533" cy="1791517"/>
          </a:xfrm>
          <a:prstGeom prst="rect">
            <a:avLst/>
          </a:prstGeom>
        </p:spPr>
        <p:txBody>
          <a:bodyPr spcFirstLastPara="1" vert="horz" wrap="square" lIns="121900" tIns="121900" rIns="121900" bIns="121900" rtlCol="0" anchor="t" anchorCtr="0">
            <a:noAutofit/>
          </a:bodyPr>
          <a:lstStyle/>
          <a:p>
            <a:pPr marL="0" indent="0"/>
            <a:r>
              <a:rPr lang="en-US" sz="1400" dirty="0">
                <a:solidFill>
                  <a:schemeClr val="tx1">
                    <a:lumMod val="50000"/>
                    <a:lumOff val="50000"/>
                  </a:schemeClr>
                </a:solidFill>
              </a:rPr>
              <a:t>di </a:t>
            </a:r>
            <a:r>
              <a:rPr lang="en-US" sz="1400" dirty="0" err="1">
                <a:solidFill>
                  <a:schemeClr val="tx1">
                    <a:lumMod val="50000"/>
                    <a:lumOff val="50000"/>
                  </a:schemeClr>
                </a:solidFill>
              </a:rPr>
              <a:t>berbagai</a:t>
            </a:r>
            <a:r>
              <a:rPr lang="en-US" sz="1400" dirty="0">
                <a:solidFill>
                  <a:schemeClr val="tx1">
                    <a:lumMod val="50000"/>
                    <a:lumOff val="50000"/>
                  </a:schemeClr>
                </a:solidFill>
              </a:rPr>
              <a:t> </a:t>
            </a:r>
            <a:r>
              <a:rPr lang="en-US" sz="1400" dirty="0" err="1">
                <a:solidFill>
                  <a:schemeClr val="tx1">
                    <a:lumMod val="50000"/>
                    <a:lumOff val="50000"/>
                  </a:schemeClr>
                </a:solidFill>
              </a:rPr>
              <a:t>lembaga</a:t>
            </a:r>
            <a:r>
              <a:rPr lang="en-US" sz="1400" dirty="0">
                <a:solidFill>
                  <a:schemeClr val="tx1">
                    <a:lumMod val="50000"/>
                    <a:lumOff val="50000"/>
                  </a:schemeClr>
                </a:solidFill>
              </a:rPr>
              <a:t> </a:t>
            </a:r>
            <a:r>
              <a:rPr lang="en-US" sz="1400" dirty="0" err="1">
                <a:solidFill>
                  <a:schemeClr val="tx1">
                    <a:lumMod val="50000"/>
                    <a:lumOff val="50000"/>
                  </a:schemeClr>
                </a:solidFill>
              </a:rPr>
              <a:t>pemerintahan</a:t>
            </a:r>
            <a:r>
              <a:rPr lang="en-US" sz="1400" dirty="0">
                <a:solidFill>
                  <a:schemeClr val="tx1">
                    <a:lumMod val="50000"/>
                    <a:lumOff val="50000"/>
                  </a:schemeClr>
                </a:solidFill>
              </a:rPr>
              <a:t> </a:t>
            </a:r>
            <a:r>
              <a:rPr lang="en-US" sz="1400" dirty="0" err="1">
                <a:solidFill>
                  <a:schemeClr val="tx1">
                    <a:lumMod val="50000"/>
                    <a:lumOff val="50000"/>
                  </a:schemeClr>
                </a:solidFill>
              </a:rPr>
              <a:t>dan</a:t>
            </a:r>
            <a:r>
              <a:rPr lang="en-US" sz="1400" dirty="0">
                <a:solidFill>
                  <a:schemeClr val="tx1">
                    <a:lumMod val="50000"/>
                    <a:lumOff val="50000"/>
                  </a:schemeClr>
                </a:solidFill>
              </a:rPr>
              <a:t> </a:t>
            </a:r>
            <a:r>
              <a:rPr lang="en-US" sz="1400" dirty="0" err="1">
                <a:solidFill>
                  <a:schemeClr val="tx1">
                    <a:lumMod val="50000"/>
                    <a:lumOff val="50000"/>
                  </a:schemeClr>
                </a:solidFill>
              </a:rPr>
              <a:t>swasta</a:t>
            </a:r>
            <a:r>
              <a:rPr lang="en-US" sz="1400" dirty="0">
                <a:solidFill>
                  <a:schemeClr val="tx1">
                    <a:lumMod val="50000"/>
                    <a:lumOff val="50000"/>
                  </a:schemeClr>
                </a:solidFill>
              </a:rPr>
              <a:t> </a:t>
            </a:r>
            <a:r>
              <a:rPr lang="en-US" sz="1400" dirty="0" err="1">
                <a:solidFill>
                  <a:schemeClr val="tx1">
                    <a:lumMod val="50000"/>
                    <a:lumOff val="50000"/>
                  </a:schemeClr>
                </a:solidFill>
              </a:rPr>
              <a:t>seperti</a:t>
            </a:r>
            <a:r>
              <a:rPr lang="en-US" sz="1400" dirty="0">
                <a:solidFill>
                  <a:schemeClr val="tx1">
                    <a:lumMod val="50000"/>
                    <a:lumOff val="50000"/>
                  </a:schemeClr>
                </a:solidFill>
              </a:rPr>
              <a:t> </a:t>
            </a:r>
            <a:r>
              <a:rPr lang="en-US" sz="1400" dirty="0" err="1">
                <a:solidFill>
                  <a:schemeClr val="tx1">
                    <a:lumMod val="50000"/>
                    <a:lumOff val="50000"/>
                  </a:schemeClr>
                </a:solidFill>
              </a:rPr>
              <a:t>KemenLH</a:t>
            </a:r>
            <a:r>
              <a:rPr lang="en-US" sz="1400" dirty="0">
                <a:solidFill>
                  <a:schemeClr val="tx1">
                    <a:lumMod val="50000"/>
                    <a:lumOff val="50000"/>
                  </a:schemeClr>
                </a:solidFill>
              </a:rPr>
              <a:t>, </a:t>
            </a:r>
            <a:r>
              <a:rPr lang="en-US" sz="1400" dirty="0" err="1">
                <a:solidFill>
                  <a:schemeClr val="tx1">
                    <a:lumMod val="50000"/>
                    <a:lumOff val="50000"/>
                  </a:schemeClr>
                </a:solidFill>
              </a:rPr>
              <a:t>Bappenas</a:t>
            </a:r>
            <a:r>
              <a:rPr lang="en-US" sz="1400" dirty="0">
                <a:solidFill>
                  <a:schemeClr val="tx1">
                    <a:lumMod val="50000"/>
                    <a:lumOff val="50000"/>
                  </a:schemeClr>
                </a:solidFill>
              </a:rPr>
              <a:t>, BPPT, Kadin, </a:t>
            </a:r>
            <a:r>
              <a:rPr lang="en-US" sz="1400" dirty="0" err="1">
                <a:solidFill>
                  <a:schemeClr val="tx1">
                    <a:lumMod val="50000"/>
                    <a:lumOff val="50000"/>
                  </a:schemeClr>
                </a:solidFill>
              </a:rPr>
              <a:t>Kemendagri</a:t>
            </a:r>
            <a:r>
              <a:rPr lang="en-US" sz="1400" dirty="0">
                <a:solidFill>
                  <a:schemeClr val="tx1">
                    <a:lumMod val="50000"/>
                    <a:lumOff val="50000"/>
                  </a:schemeClr>
                </a:solidFill>
              </a:rPr>
              <a:t>, </a:t>
            </a:r>
            <a:r>
              <a:rPr lang="en-US" sz="1400" dirty="0" err="1">
                <a:solidFill>
                  <a:schemeClr val="tx1">
                    <a:lumMod val="50000"/>
                    <a:lumOff val="50000"/>
                  </a:schemeClr>
                </a:solidFill>
              </a:rPr>
              <a:t>Kementerian</a:t>
            </a:r>
            <a:r>
              <a:rPr lang="en-US" sz="1400" dirty="0">
                <a:solidFill>
                  <a:schemeClr val="tx1">
                    <a:lumMod val="50000"/>
                    <a:lumOff val="50000"/>
                  </a:schemeClr>
                </a:solidFill>
              </a:rPr>
              <a:t> ESDM, </a:t>
            </a:r>
            <a:r>
              <a:rPr lang="en-US" sz="1400" dirty="0" err="1">
                <a:solidFill>
                  <a:schemeClr val="tx1">
                    <a:lumMod val="50000"/>
                    <a:lumOff val="50000"/>
                  </a:schemeClr>
                </a:solidFill>
              </a:rPr>
              <a:t>dan</a:t>
            </a:r>
            <a:r>
              <a:rPr lang="en-US" sz="1400" dirty="0">
                <a:solidFill>
                  <a:schemeClr val="tx1">
                    <a:lumMod val="50000"/>
                    <a:lumOff val="50000"/>
                  </a:schemeClr>
                </a:solidFill>
              </a:rPr>
              <a:t> </a:t>
            </a:r>
            <a:r>
              <a:rPr lang="en-US" sz="1400" dirty="0" err="1">
                <a:solidFill>
                  <a:schemeClr val="tx1">
                    <a:lumMod val="50000"/>
                    <a:lumOff val="50000"/>
                  </a:schemeClr>
                </a:solidFill>
              </a:rPr>
              <a:t>Pertamina</a:t>
            </a:r>
            <a:r>
              <a:rPr lang="en-US" sz="1400" dirty="0">
                <a:solidFill>
                  <a:schemeClr val="tx1">
                    <a:lumMod val="50000"/>
                    <a:lumOff val="50000"/>
                  </a:schemeClr>
                </a:solidFill>
              </a:rPr>
              <a:t>, </a:t>
            </a:r>
            <a:r>
              <a:rPr lang="en-US" sz="1400" dirty="0" err="1">
                <a:solidFill>
                  <a:schemeClr val="tx1">
                    <a:lumMod val="50000"/>
                    <a:lumOff val="50000"/>
                  </a:schemeClr>
                </a:solidFill>
              </a:rPr>
              <a:t>untuk</a:t>
            </a:r>
            <a:r>
              <a:rPr lang="en-US" sz="1400" dirty="0">
                <a:solidFill>
                  <a:schemeClr val="tx1">
                    <a:lumMod val="50000"/>
                    <a:lumOff val="50000"/>
                  </a:schemeClr>
                </a:solidFill>
              </a:rPr>
              <a:t> </a:t>
            </a:r>
            <a:r>
              <a:rPr lang="en-US" sz="1400" dirty="0" err="1">
                <a:solidFill>
                  <a:schemeClr val="tx1">
                    <a:lumMod val="50000"/>
                    <a:lumOff val="50000"/>
                  </a:schemeClr>
                </a:solidFill>
              </a:rPr>
              <a:t>mendapatkan</a:t>
            </a:r>
            <a:r>
              <a:rPr lang="en-US" sz="1400" dirty="0">
                <a:solidFill>
                  <a:schemeClr val="tx1">
                    <a:lumMod val="50000"/>
                    <a:lumOff val="50000"/>
                  </a:schemeClr>
                </a:solidFill>
              </a:rPr>
              <a:t> </a:t>
            </a:r>
            <a:r>
              <a:rPr lang="en-US" sz="1400" dirty="0" err="1">
                <a:solidFill>
                  <a:schemeClr val="tx1">
                    <a:lumMod val="50000"/>
                    <a:lumOff val="50000"/>
                  </a:schemeClr>
                </a:solidFill>
              </a:rPr>
              <a:t>masukan</a:t>
            </a:r>
            <a:r>
              <a:rPr lang="en-US" sz="1400" dirty="0">
                <a:solidFill>
                  <a:schemeClr val="tx1">
                    <a:lumMod val="50000"/>
                    <a:lumOff val="50000"/>
                  </a:schemeClr>
                </a:solidFill>
              </a:rPr>
              <a:t> </a:t>
            </a:r>
            <a:r>
              <a:rPr lang="en-US" sz="1400" dirty="0" err="1">
                <a:solidFill>
                  <a:schemeClr val="tx1">
                    <a:lumMod val="50000"/>
                    <a:lumOff val="50000"/>
                  </a:schemeClr>
                </a:solidFill>
              </a:rPr>
              <a:t>penyempurnaan</a:t>
            </a:r>
            <a:endParaRPr lang="en-US" sz="1400" dirty="0">
              <a:solidFill>
                <a:schemeClr val="tx1">
                  <a:lumMod val="50000"/>
                  <a:lumOff val="50000"/>
                </a:schemeClr>
              </a:solidFill>
            </a:endParaRPr>
          </a:p>
        </p:txBody>
      </p:sp>
      <p:sp>
        <p:nvSpPr>
          <p:cNvPr id="2" name="Rectangle 1"/>
          <p:cNvSpPr/>
          <p:nvPr/>
        </p:nvSpPr>
        <p:spPr>
          <a:xfrm>
            <a:off x="769223" y="5134618"/>
            <a:ext cx="10653486" cy="1200329"/>
          </a:xfrm>
          <a:prstGeom prst="rect">
            <a:avLst/>
          </a:prstGeom>
        </p:spPr>
        <p:txBody>
          <a:bodyPr wrap="square">
            <a:spAutoFit/>
          </a:bodyPr>
          <a:lstStyle/>
          <a:p>
            <a:pPr indent="381635" algn="ctr">
              <a:spcAft>
                <a:spcPts val="0"/>
              </a:spcAft>
            </a:pPr>
            <a:r>
              <a:rPr lang="en-US" sz="3200" b="1" dirty="0" err="1">
                <a:solidFill>
                  <a:srgbClr val="00B050"/>
                </a:solidFill>
              </a:rPr>
              <a:t>Visi</a:t>
            </a:r>
            <a:r>
              <a:rPr lang="en-US" sz="3200" b="1" dirty="0">
                <a:solidFill>
                  <a:srgbClr val="00B050"/>
                </a:solidFill>
              </a:rPr>
              <a:t> </a:t>
            </a:r>
            <a:r>
              <a:rPr lang="id-ID" sz="3200" b="1" dirty="0">
                <a:solidFill>
                  <a:srgbClr val="00B050"/>
                </a:solidFill>
              </a:rPr>
              <a:t>PSMIL </a:t>
            </a:r>
            <a:r>
              <a:rPr lang="en-US" sz="3200" b="1" dirty="0" smtClean="0">
                <a:solidFill>
                  <a:srgbClr val="00B050"/>
                </a:solidFill>
              </a:rPr>
              <a:t>U</a:t>
            </a:r>
            <a:r>
              <a:rPr lang="id-ID" sz="3200" b="1" dirty="0">
                <a:solidFill>
                  <a:srgbClr val="00B050"/>
                </a:solidFill>
              </a:rPr>
              <a:t>npad</a:t>
            </a:r>
            <a:r>
              <a:rPr lang="en-US" sz="3200" b="1" dirty="0">
                <a:solidFill>
                  <a:srgbClr val="00B050"/>
                </a:solidFill>
              </a:rPr>
              <a:t> </a:t>
            </a:r>
            <a:r>
              <a:rPr lang="en-US" sz="3200" dirty="0" err="1" smtClean="0">
                <a:solidFill>
                  <a:srgbClr val="00B050"/>
                </a:solidFill>
              </a:rPr>
              <a:t>saat</a:t>
            </a:r>
            <a:r>
              <a:rPr lang="en-US" sz="3200" dirty="0" smtClean="0">
                <a:solidFill>
                  <a:srgbClr val="00B050"/>
                </a:solidFill>
              </a:rPr>
              <a:t> </a:t>
            </a:r>
            <a:r>
              <a:rPr lang="en-US" sz="3200" dirty="0" err="1" smtClean="0">
                <a:solidFill>
                  <a:srgbClr val="00B050"/>
                </a:solidFill>
              </a:rPr>
              <a:t>ini</a:t>
            </a:r>
            <a:endParaRPr lang="en-US" sz="3200" dirty="0" smtClean="0">
              <a:solidFill>
                <a:srgbClr val="00B050"/>
              </a:solidFill>
            </a:endParaRPr>
          </a:p>
          <a:p>
            <a:pPr algn="ctr">
              <a:spcAft>
                <a:spcPts val="0"/>
              </a:spcAft>
            </a:pPr>
            <a:r>
              <a:rPr lang="en-US" sz="2000" dirty="0" err="1" smtClean="0">
                <a:solidFill>
                  <a:srgbClr val="00B050"/>
                </a:solidFill>
              </a:rPr>
              <a:t>Menjadi</a:t>
            </a:r>
            <a:r>
              <a:rPr lang="en-US" sz="2000" dirty="0" smtClean="0">
                <a:solidFill>
                  <a:srgbClr val="00B050"/>
                </a:solidFill>
              </a:rPr>
              <a:t> </a:t>
            </a:r>
            <a:r>
              <a:rPr lang="en-US" sz="2000" dirty="0" err="1">
                <a:solidFill>
                  <a:srgbClr val="00B050"/>
                </a:solidFill>
              </a:rPr>
              <a:t>Pusat</a:t>
            </a:r>
            <a:r>
              <a:rPr lang="en-US" sz="2000" dirty="0">
                <a:solidFill>
                  <a:srgbClr val="00B050"/>
                </a:solidFill>
              </a:rPr>
              <a:t> </a:t>
            </a:r>
            <a:r>
              <a:rPr lang="en-US" sz="2000" dirty="0" err="1">
                <a:solidFill>
                  <a:srgbClr val="00B050"/>
                </a:solidFill>
              </a:rPr>
              <a:t>Unggulan</a:t>
            </a:r>
            <a:r>
              <a:rPr lang="en-US" sz="2000" dirty="0">
                <a:solidFill>
                  <a:srgbClr val="00B050"/>
                </a:solidFill>
              </a:rPr>
              <a:t> (</a:t>
            </a:r>
            <a:r>
              <a:rPr lang="en-US" sz="2000" i="1" dirty="0">
                <a:solidFill>
                  <a:srgbClr val="00B050"/>
                </a:solidFill>
              </a:rPr>
              <a:t>Center of Excellence</a:t>
            </a:r>
            <a:r>
              <a:rPr lang="en-US" sz="2000" dirty="0">
                <a:solidFill>
                  <a:srgbClr val="00B050"/>
                </a:solidFill>
              </a:rPr>
              <a:t>) </a:t>
            </a:r>
            <a:r>
              <a:rPr lang="en-US" sz="2000" dirty="0" err="1">
                <a:solidFill>
                  <a:srgbClr val="00B050"/>
                </a:solidFill>
              </a:rPr>
              <a:t>dalam</a:t>
            </a:r>
            <a:r>
              <a:rPr lang="en-US" sz="2000" dirty="0">
                <a:solidFill>
                  <a:srgbClr val="00B050"/>
                </a:solidFill>
              </a:rPr>
              <a:t> </a:t>
            </a:r>
            <a:r>
              <a:rPr lang="en-US" sz="2000" dirty="0" err="1">
                <a:solidFill>
                  <a:srgbClr val="00B050"/>
                </a:solidFill>
              </a:rPr>
              <a:t>pendidikan</a:t>
            </a:r>
            <a:r>
              <a:rPr lang="en-US" sz="2000" dirty="0">
                <a:solidFill>
                  <a:srgbClr val="00B050"/>
                </a:solidFill>
              </a:rPr>
              <a:t> </a:t>
            </a:r>
            <a:r>
              <a:rPr lang="en-US" sz="2000" dirty="0" err="1">
                <a:solidFill>
                  <a:srgbClr val="00B050"/>
                </a:solidFill>
              </a:rPr>
              <a:t>berbasis</a:t>
            </a:r>
            <a:r>
              <a:rPr lang="en-US" sz="2000" dirty="0">
                <a:solidFill>
                  <a:srgbClr val="00B050"/>
                </a:solidFill>
              </a:rPr>
              <a:t> </a:t>
            </a:r>
            <a:r>
              <a:rPr lang="en-US" sz="2000" dirty="0" err="1">
                <a:solidFill>
                  <a:srgbClr val="00B050"/>
                </a:solidFill>
              </a:rPr>
              <a:t>riset</a:t>
            </a:r>
            <a:r>
              <a:rPr lang="en-US" sz="2000" dirty="0">
                <a:solidFill>
                  <a:srgbClr val="00B050"/>
                </a:solidFill>
              </a:rPr>
              <a:t> </a:t>
            </a:r>
            <a:r>
              <a:rPr lang="id-ID" sz="2000" dirty="0">
                <a:solidFill>
                  <a:srgbClr val="00B050"/>
                </a:solidFill>
              </a:rPr>
              <a:t>di </a:t>
            </a:r>
            <a:r>
              <a:rPr lang="en-US" sz="2000" dirty="0" err="1">
                <a:solidFill>
                  <a:srgbClr val="00B050"/>
                </a:solidFill>
              </a:rPr>
              <a:t>bidang</a:t>
            </a:r>
            <a:r>
              <a:rPr lang="en-US" sz="2000" dirty="0">
                <a:solidFill>
                  <a:srgbClr val="00B050"/>
                </a:solidFill>
              </a:rPr>
              <a:t> </a:t>
            </a:r>
            <a:r>
              <a:rPr lang="en-US" sz="2000" dirty="0" err="1">
                <a:solidFill>
                  <a:srgbClr val="00B050"/>
                </a:solidFill>
              </a:rPr>
              <a:t>sumberdaya</a:t>
            </a:r>
            <a:r>
              <a:rPr lang="en-US" sz="2000" dirty="0">
                <a:solidFill>
                  <a:srgbClr val="00B050"/>
                </a:solidFill>
              </a:rPr>
              <a:t> </a:t>
            </a:r>
            <a:r>
              <a:rPr lang="en-US" sz="2000" dirty="0" err="1">
                <a:solidFill>
                  <a:srgbClr val="00B050"/>
                </a:solidFill>
              </a:rPr>
              <a:t>alam</a:t>
            </a:r>
            <a:r>
              <a:rPr lang="en-US" sz="2000" dirty="0">
                <a:solidFill>
                  <a:srgbClr val="00B050"/>
                </a:solidFill>
              </a:rPr>
              <a:t> </a:t>
            </a:r>
            <a:r>
              <a:rPr lang="en-US" sz="2000" dirty="0" err="1">
                <a:solidFill>
                  <a:srgbClr val="00B050"/>
                </a:solidFill>
              </a:rPr>
              <a:t>dan</a:t>
            </a:r>
            <a:r>
              <a:rPr lang="en-US" sz="2000" dirty="0">
                <a:solidFill>
                  <a:srgbClr val="00B050"/>
                </a:solidFill>
              </a:rPr>
              <a:t> </a:t>
            </a:r>
            <a:r>
              <a:rPr lang="en-US" sz="2000" dirty="0" err="1">
                <a:solidFill>
                  <a:srgbClr val="00B050"/>
                </a:solidFill>
              </a:rPr>
              <a:t>lingkungan</a:t>
            </a:r>
            <a:r>
              <a:rPr lang="en-US" sz="2000" dirty="0">
                <a:solidFill>
                  <a:srgbClr val="00B050"/>
                </a:solidFill>
              </a:rPr>
              <a:t> </a:t>
            </a:r>
            <a:r>
              <a:rPr lang="en-US" sz="2000" dirty="0" err="1">
                <a:solidFill>
                  <a:srgbClr val="00B050"/>
                </a:solidFill>
              </a:rPr>
              <a:t>hidup</a:t>
            </a:r>
            <a:r>
              <a:rPr lang="en-US" sz="2000" dirty="0">
                <a:solidFill>
                  <a:srgbClr val="00B050"/>
                </a:solidFill>
              </a:rPr>
              <a:t> (SDA-LH) yang </a:t>
            </a:r>
            <a:r>
              <a:rPr lang="en-US" sz="2000" dirty="0" err="1">
                <a:solidFill>
                  <a:srgbClr val="00B050"/>
                </a:solidFill>
              </a:rPr>
              <a:t>setara</a:t>
            </a:r>
            <a:r>
              <a:rPr lang="en-US" sz="2000" dirty="0">
                <a:solidFill>
                  <a:srgbClr val="00B050"/>
                </a:solidFill>
              </a:rPr>
              <a:t> </a:t>
            </a:r>
            <a:r>
              <a:rPr lang="id-ID" sz="2000" dirty="0">
                <a:solidFill>
                  <a:srgbClr val="00B050"/>
                </a:solidFill>
              </a:rPr>
              <a:t>pada</a:t>
            </a:r>
            <a:r>
              <a:rPr lang="en-US" sz="2000" dirty="0">
                <a:solidFill>
                  <a:srgbClr val="00B050"/>
                </a:solidFill>
              </a:rPr>
              <a:t> </a:t>
            </a:r>
            <a:r>
              <a:rPr lang="en-US" sz="2000" dirty="0" err="1">
                <a:solidFill>
                  <a:srgbClr val="00B050"/>
                </a:solidFill>
              </a:rPr>
              <a:t>tingkat</a:t>
            </a:r>
            <a:r>
              <a:rPr lang="en-US" sz="2000" dirty="0">
                <a:solidFill>
                  <a:srgbClr val="00B050"/>
                </a:solidFill>
              </a:rPr>
              <a:t> </a:t>
            </a:r>
            <a:r>
              <a:rPr lang="en-US" sz="2000" dirty="0" err="1">
                <a:solidFill>
                  <a:srgbClr val="00B050"/>
                </a:solidFill>
              </a:rPr>
              <a:t>internasional</a:t>
            </a:r>
            <a:r>
              <a:rPr lang="en-US" sz="2000" dirty="0">
                <a:solidFill>
                  <a:srgbClr val="00B050"/>
                </a:solidFill>
              </a:rPr>
              <a:t> </a:t>
            </a:r>
            <a:r>
              <a:rPr lang="en-US" sz="2000" dirty="0" smtClean="0">
                <a:solidFill>
                  <a:srgbClr val="00B050"/>
                </a:solidFill>
              </a:rPr>
              <a:t>2026</a:t>
            </a:r>
            <a:endParaRPr lang="en-US" sz="2000" dirty="0">
              <a:solidFill>
                <a:srgbClr val="00B050"/>
              </a:solidFill>
            </a:endParaRPr>
          </a:p>
        </p:txBody>
      </p:sp>
    </p:spTree>
    <p:extLst>
      <p:ext uri="{BB962C8B-B14F-4D97-AF65-F5344CB8AC3E}">
        <p14:creationId xmlns:p14="http://schemas.microsoft.com/office/powerpoint/2010/main" val="6918844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pic>
        <p:nvPicPr>
          <p:cNvPr id="184" name="Google Shape;184;p26"/>
          <p:cNvPicPr preferRelativeResize="0"/>
          <p:nvPr/>
        </p:nvPicPr>
        <p:blipFill rotWithShape="1">
          <a:blip r:embed="rId3">
            <a:alphaModFix/>
          </a:blip>
          <a:srcRect l="30984" r="31289"/>
          <a:stretch/>
        </p:blipFill>
        <p:spPr>
          <a:xfrm>
            <a:off x="2209800" y="0"/>
            <a:ext cx="4597405" cy="6857997"/>
          </a:xfrm>
          <a:prstGeom prst="rect">
            <a:avLst/>
          </a:prstGeom>
          <a:noFill/>
          <a:ln>
            <a:noFill/>
          </a:ln>
        </p:spPr>
      </p:pic>
      <p:grpSp>
        <p:nvGrpSpPr>
          <p:cNvPr id="185" name="Google Shape;185;p26"/>
          <p:cNvGrpSpPr/>
          <p:nvPr/>
        </p:nvGrpSpPr>
        <p:grpSpPr>
          <a:xfrm>
            <a:off x="0" y="-12699"/>
            <a:ext cx="4140251" cy="6946844"/>
            <a:chOff x="0" y="-9525"/>
            <a:chExt cx="3105188" cy="5210133"/>
          </a:xfrm>
        </p:grpSpPr>
        <p:sp>
          <p:nvSpPr>
            <p:cNvPr id="186" name="Google Shape;186;p26"/>
            <p:cNvSpPr/>
            <p:nvPr/>
          </p:nvSpPr>
          <p:spPr>
            <a:xfrm>
              <a:off x="266700" y="-9525"/>
              <a:ext cx="2838488" cy="5210133"/>
            </a:xfrm>
            <a:custGeom>
              <a:avLst/>
              <a:gdLst/>
              <a:ahLst/>
              <a:cxnLst/>
              <a:rect l="l" t="t" r="r" b="b"/>
              <a:pathLst>
                <a:path w="110490" h="204359" extrusionOk="0">
                  <a:moveTo>
                    <a:pt x="1524" y="0"/>
                  </a:moveTo>
                  <a:lnTo>
                    <a:pt x="110490" y="0"/>
                  </a:lnTo>
                  <a:lnTo>
                    <a:pt x="55732" y="204359"/>
                  </a:lnTo>
                  <a:lnTo>
                    <a:pt x="0" y="204359"/>
                  </a:lnTo>
                  <a:close/>
                </a:path>
              </a:pathLst>
            </a:custGeom>
            <a:solidFill>
              <a:schemeClr val="dk1"/>
            </a:solidFill>
            <a:ln>
              <a:noFill/>
            </a:ln>
          </p:spPr>
        </p:sp>
        <p:sp>
          <p:nvSpPr>
            <p:cNvPr id="187" name="Google Shape;187;p26"/>
            <p:cNvSpPr/>
            <p:nvPr/>
          </p:nvSpPr>
          <p:spPr>
            <a:xfrm>
              <a:off x="0" y="-9525"/>
              <a:ext cx="558000" cy="5162400"/>
            </a:xfrm>
            <a:prstGeom prst="rect">
              <a:avLst/>
            </a:prstGeom>
            <a:solidFill>
              <a:schemeClr val="dk1"/>
            </a:solidFill>
            <a:ln>
              <a:noFill/>
            </a:ln>
          </p:spPr>
          <p:txBody>
            <a:bodyPr spcFirstLastPara="1" wrap="square" lIns="121900" tIns="121900" rIns="121900" bIns="121900" anchor="ctr" anchorCtr="0">
              <a:noAutofit/>
            </a:bodyPr>
            <a:lstStyle/>
            <a:p>
              <a:endParaRPr sz="2400"/>
            </a:p>
          </p:txBody>
        </p:sp>
      </p:grpSp>
      <p:sp>
        <p:nvSpPr>
          <p:cNvPr id="190" name="Google Shape;190;p26"/>
          <p:cNvSpPr txBox="1">
            <a:spLocks noGrp="1"/>
          </p:cNvSpPr>
          <p:nvPr>
            <p:ph type="subTitle" idx="1"/>
          </p:nvPr>
        </p:nvSpPr>
        <p:spPr>
          <a:xfrm>
            <a:off x="7652403" y="1076644"/>
            <a:ext cx="4060007" cy="1294000"/>
          </a:xfrm>
          <a:prstGeom prst="rect">
            <a:avLst/>
          </a:prstGeom>
        </p:spPr>
        <p:txBody>
          <a:bodyPr spcFirstLastPara="1" vert="horz" wrap="square" lIns="121900" tIns="121900" rIns="121900" bIns="121900" rtlCol="0" anchor="t" anchorCtr="0">
            <a:noAutofit/>
          </a:bodyPr>
          <a:lstStyle/>
          <a:p>
            <a:pPr marL="0" indent="0"/>
            <a:r>
              <a:rPr lang="en-US" sz="1867" dirty="0" err="1">
                <a:solidFill>
                  <a:schemeClr val="tx1">
                    <a:lumMod val="50000"/>
                    <a:lumOff val="50000"/>
                  </a:schemeClr>
                </a:solidFill>
              </a:rPr>
              <a:t>Tujuan</a:t>
            </a:r>
            <a:r>
              <a:rPr lang="en-US" sz="1867" dirty="0">
                <a:solidFill>
                  <a:schemeClr val="tx1">
                    <a:lumMod val="50000"/>
                    <a:lumOff val="50000"/>
                  </a:schemeClr>
                </a:solidFill>
              </a:rPr>
              <a:t> </a:t>
            </a:r>
            <a:r>
              <a:rPr lang="en-US" sz="1867" dirty="0" err="1">
                <a:solidFill>
                  <a:schemeClr val="tx1">
                    <a:lumMod val="50000"/>
                    <a:lumOff val="50000"/>
                  </a:schemeClr>
                </a:solidFill>
              </a:rPr>
              <a:t>utama</a:t>
            </a:r>
            <a:r>
              <a:rPr lang="en-US" sz="1867" dirty="0">
                <a:solidFill>
                  <a:schemeClr val="tx1">
                    <a:lumMod val="50000"/>
                    <a:lumOff val="50000"/>
                  </a:schemeClr>
                </a:solidFill>
              </a:rPr>
              <a:t> </a:t>
            </a:r>
            <a:r>
              <a:rPr lang="en-US" sz="1867" dirty="0" err="1">
                <a:solidFill>
                  <a:schemeClr val="tx1">
                    <a:lumMod val="50000"/>
                    <a:lumOff val="50000"/>
                  </a:schemeClr>
                </a:solidFill>
              </a:rPr>
              <a:t>pendirian</a:t>
            </a:r>
            <a:r>
              <a:rPr lang="en-US" sz="1867" dirty="0">
                <a:solidFill>
                  <a:schemeClr val="tx1">
                    <a:lumMod val="50000"/>
                    <a:lumOff val="50000"/>
                  </a:schemeClr>
                </a:solidFill>
              </a:rPr>
              <a:t> PSMIL SPs </a:t>
            </a:r>
            <a:r>
              <a:rPr lang="en-US" sz="1867" dirty="0" err="1">
                <a:solidFill>
                  <a:schemeClr val="tx1">
                    <a:lumMod val="50000"/>
                    <a:lumOff val="50000"/>
                  </a:schemeClr>
                </a:solidFill>
              </a:rPr>
              <a:t>Unpad</a:t>
            </a:r>
            <a:r>
              <a:rPr lang="en-US" sz="1867" dirty="0">
                <a:solidFill>
                  <a:schemeClr val="tx1">
                    <a:lumMod val="50000"/>
                    <a:lumOff val="50000"/>
                  </a:schemeClr>
                </a:solidFill>
              </a:rPr>
              <a:t> </a:t>
            </a:r>
            <a:r>
              <a:rPr lang="en-US" sz="1867" dirty="0" err="1">
                <a:solidFill>
                  <a:schemeClr val="tx1">
                    <a:lumMod val="50000"/>
                    <a:lumOff val="50000"/>
                  </a:schemeClr>
                </a:solidFill>
              </a:rPr>
              <a:t>adalah</a:t>
            </a:r>
            <a:r>
              <a:rPr lang="en-US" sz="1867" dirty="0">
                <a:solidFill>
                  <a:schemeClr val="tx1">
                    <a:lumMod val="50000"/>
                    <a:lumOff val="50000"/>
                  </a:schemeClr>
                </a:solidFill>
              </a:rPr>
              <a:t> </a:t>
            </a:r>
            <a:r>
              <a:rPr lang="en-US" sz="1867" dirty="0" err="1">
                <a:solidFill>
                  <a:schemeClr val="tx1">
                    <a:lumMod val="50000"/>
                    <a:lumOff val="50000"/>
                  </a:schemeClr>
                </a:solidFill>
              </a:rPr>
              <a:t>untuk</a:t>
            </a:r>
            <a:r>
              <a:rPr lang="en-US" sz="1867" dirty="0">
                <a:solidFill>
                  <a:schemeClr val="tx1">
                    <a:lumMod val="50000"/>
                    <a:lumOff val="50000"/>
                  </a:schemeClr>
                </a:solidFill>
              </a:rPr>
              <a:t> </a:t>
            </a:r>
            <a:r>
              <a:rPr lang="en-US" sz="1867" dirty="0" err="1">
                <a:solidFill>
                  <a:schemeClr val="tx1">
                    <a:lumMod val="50000"/>
                    <a:lumOff val="50000"/>
                  </a:schemeClr>
                </a:solidFill>
              </a:rPr>
              <a:t>menghasilkan</a:t>
            </a:r>
            <a:r>
              <a:rPr lang="en-US" sz="1867" dirty="0">
                <a:solidFill>
                  <a:schemeClr val="tx1">
                    <a:lumMod val="50000"/>
                    <a:lumOff val="50000"/>
                  </a:schemeClr>
                </a:solidFill>
              </a:rPr>
              <a:t> </a:t>
            </a:r>
            <a:r>
              <a:rPr lang="en-US" sz="1867" dirty="0" err="1">
                <a:solidFill>
                  <a:schemeClr val="tx1">
                    <a:lumMod val="50000"/>
                    <a:lumOff val="50000"/>
                  </a:schemeClr>
                </a:solidFill>
              </a:rPr>
              <a:t>tenaga</a:t>
            </a:r>
            <a:r>
              <a:rPr lang="en-US" sz="1867" dirty="0">
                <a:solidFill>
                  <a:schemeClr val="tx1">
                    <a:lumMod val="50000"/>
                    <a:lumOff val="50000"/>
                  </a:schemeClr>
                </a:solidFill>
              </a:rPr>
              <a:t> magister di </a:t>
            </a:r>
            <a:r>
              <a:rPr lang="en-US" sz="1867" dirty="0" err="1">
                <a:solidFill>
                  <a:schemeClr val="tx1">
                    <a:lumMod val="50000"/>
                    <a:lumOff val="50000"/>
                  </a:schemeClr>
                </a:solidFill>
              </a:rPr>
              <a:t>bidang</a:t>
            </a:r>
            <a:r>
              <a:rPr lang="en-US" sz="1867" dirty="0">
                <a:solidFill>
                  <a:schemeClr val="tx1">
                    <a:lumMod val="50000"/>
                    <a:lumOff val="50000"/>
                  </a:schemeClr>
                </a:solidFill>
              </a:rPr>
              <a:t> </a:t>
            </a:r>
            <a:r>
              <a:rPr lang="en-US" sz="1867" dirty="0" err="1">
                <a:solidFill>
                  <a:schemeClr val="tx1">
                    <a:lumMod val="50000"/>
                    <a:lumOff val="50000"/>
                  </a:schemeClr>
                </a:solidFill>
              </a:rPr>
              <a:t>lingkungan</a:t>
            </a:r>
            <a:r>
              <a:rPr lang="en-US" sz="1867" dirty="0">
                <a:solidFill>
                  <a:schemeClr val="tx1">
                    <a:lumMod val="50000"/>
                    <a:lumOff val="50000"/>
                  </a:schemeClr>
                </a:solidFill>
              </a:rPr>
              <a:t> yang </a:t>
            </a:r>
            <a:r>
              <a:rPr lang="en-US" sz="1867" dirty="0" err="1">
                <a:solidFill>
                  <a:schemeClr val="tx1">
                    <a:lumMod val="50000"/>
                    <a:lumOff val="50000"/>
                  </a:schemeClr>
                </a:solidFill>
              </a:rPr>
              <a:t>berkualitas</a:t>
            </a:r>
            <a:r>
              <a:rPr lang="en-US" sz="1867" dirty="0">
                <a:solidFill>
                  <a:schemeClr val="tx1">
                    <a:lumMod val="50000"/>
                    <a:lumOff val="50000"/>
                  </a:schemeClr>
                </a:solidFill>
              </a:rPr>
              <a:t>, </a:t>
            </a:r>
            <a:r>
              <a:rPr lang="en-US" sz="1867" dirty="0" err="1">
                <a:solidFill>
                  <a:schemeClr val="tx1">
                    <a:lumMod val="50000"/>
                    <a:lumOff val="50000"/>
                  </a:schemeClr>
                </a:solidFill>
              </a:rPr>
              <a:t>berdedikasi</a:t>
            </a:r>
            <a:r>
              <a:rPr lang="en-US" sz="1867" dirty="0">
                <a:solidFill>
                  <a:schemeClr val="tx1">
                    <a:lumMod val="50000"/>
                    <a:lumOff val="50000"/>
                  </a:schemeClr>
                </a:solidFill>
              </a:rPr>
              <a:t>, </a:t>
            </a:r>
            <a:r>
              <a:rPr lang="en-US" sz="1867" dirty="0" err="1">
                <a:solidFill>
                  <a:schemeClr val="tx1">
                    <a:lumMod val="50000"/>
                    <a:lumOff val="50000"/>
                  </a:schemeClr>
                </a:solidFill>
              </a:rPr>
              <a:t>dan</a:t>
            </a:r>
            <a:r>
              <a:rPr lang="en-US" sz="1867" dirty="0">
                <a:solidFill>
                  <a:schemeClr val="tx1">
                    <a:lumMod val="50000"/>
                    <a:lumOff val="50000"/>
                  </a:schemeClr>
                </a:solidFill>
              </a:rPr>
              <a:t> </a:t>
            </a:r>
            <a:r>
              <a:rPr lang="en-US" sz="1867" dirty="0" err="1">
                <a:solidFill>
                  <a:schemeClr val="tx1">
                    <a:lumMod val="50000"/>
                    <a:lumOff val="50000"/>
                  </a:schemeClr>
                </a:solidFill>
              </a:rPr>
              <a:t>memiliki</a:t>
            </a:r>
            <a:r>
              <a:rPr lang="en-US" sz="1867" dirty="0">
                <a:solidFill>
                  <a:schemeClr val="tx1">
                    <a:lumMod val="50000"/>
                    <a:lumOff val="50000"/>
                  </a:schemeClr>
                </a:solidFill>
              </a:rPr>
              <a:t> </a:t>
            </a:r>
            <a:r>
              <a:rPr lang="en-US" sz="1867" dirty="0" err="1">
                <a:solidFill>
                  <a:schemeClr val="tx1">
                    <a:lumMod val="50000"/>
                    <a:lumOff val="50000"/>
                  </a:schemeClr>
                </a:solidFill>
              </a:rPr>
              <a:t>komitmen</a:t>
            </a:r>
            <a:r>
              <a:rPr lang="en-US" sz="1867" dirty="0">
                <a:solidFill>
                  <a:schemeClr val="tx1">
                    <a:lumMod val="50000"/>
                    <a:lumOff val="50000"/>
                  </a:schemeClr>
                </a:solidFill>
              </a:rPr>
              <a:t> </a:t>
            </a:r>
            <a:r>
              <a:rPr lang="en-US" sz="1867" dirty="0" err="1">
                <a:solidFill>
                  <a:schemeClr val="tx1">
                    <a:lumMod val="50000"/>
                    <a:lumOff val="50000"/>
                  </a:schemeClr>
                </a:solidFill>
              </a:rPr>
              <a:t>terhadap</a:t>
            </a:r>
            <a:r>
              <a:rPr lang="en-US" sz="1867" dirty="0">
                <a:solidFill>
                  <a:schemeClr val="tx1">
                    <a:lumMod val="50000"/>
                    <a:lumOff val="50000"/>
                  </a:schemeClr>
                </a:solidFill>
              </a:rPr>
              <a:t> </a:t>
            </a:r>
            <a:r>
              <a:rPr lang="en-US" sz="1867" dirty="0" err="1">
                <a:solidFill>
                  <a:schemeClr val="tx1">
                    <a:lumMod val="50000"/>
                    <a:lumOff val="50000"/>
                  </a:schemeClr>
                </a:solidFill>
              </a:rPr>
              <a:t>tercapainya</a:t>
            </a:r>
            <a:r>
              <a:rPr lang="en-US" sz="1867" dirty="0">
                <a:solidFill>
                  <a:schemeClr val="tx1">
                    <a:lumMod val="50000"/>
                    <a:lumOff val="50000"/>
                  </a:schemeClr>
                </a:solidFill>
              </a:rPr>
              <a:t> </a:t>
            </a:r>
            <a:r>
              <a:rPr lang="en-US" sz="1867" dirty="0" err="1">
                <a:solidFill>
                  <a:schemeClr val="tx1">
                    <a:lumMod val="50000"/>
                    <a:lumOff val="50000"/>
                  </a:schemeClr>
                </a:solidFill>
              </a:rPr>
              <a:t>pengelolaan</a:t>
            </a:r>
            <a:r>
              <a:rPr lang="en-US" sz="1867" dirty="0">
                <a:solidFill>
                  <a:schemeClr val="tx1">
                    <a:lumMod val="50000"/>
                    <a:lumOff val="50000"/>
                  </a:schemeClr>
                </a:solidFill>
              </a:rPr>
              <a:t> </a:t>
            </a:r>
            <a:r>
              <a:rPr lang="en-US" sz="1867" dirty="0" err="1">
                <a:solidFill>
                  <a:schemeClr val="tx1">
                    <a:lumMod val="50000"/>
                    <a:lumOff val="50000"/>
                  </a:schemeClr>
                </a:solidFill>
              </a:rPr>
              <a:t>lingkungan</a:t>
            </a:r>
            <a:r>
              <a:rPr lang="en-US" sz="1867" dirty="0">
                <a:solidFill>
                  <a:schemeClr val="tx1">
                    <a:lumMod val="50000"/>
                    <a:lumOff val="50000"/>
                  </a:schemeClr>
                </a:solidFill>
              </a:rPr>
              <a:t> yang </a:t>
            </a:r>
            <a:r>
              <a:rPr lang="en-US" sz="1867" dirty="0" err="1">
                <a:solidFill>
                  <a:schemeClr val="tx1">
                    <a:lumMod val="50000"/>
                    <a:lumOff val="50000"/>
                  </a:schemeClr>
                </a:solidFill>
              </a:rPr>
              <a:t>berkelanjutan</a:t>
            </a:r>
            <a:r>
              <a:rPr lang="en-US" sz="1867" dirty="0">
                <a:solidFill>
                  <a:schemeClr val="tx1">
                    <a:lumMod val="50000"/>
                    <a:lumOff val="50000"/>
                  </a:schemeClr>
                </a:solidFill>
              </a:rPr>
              <a:t>. </a:t>
            </a:r>
          </a:p>
        </p:txBody>
      </p:sp>
      <p:sp>
        <p:nvSpPr>
          <p:cNvPr id="2" name="Title 1"/>
          <p:cNvSpPr>
            <a:spLocks noGrp="1"/>
          </p:cNvSpPr>
          <p:nvPr>
            <p:ph type="ctrTitle"/>
          </p:nvPr>
        </p:nvSpPr>
        <p:spPr>
          <a:xfrm>
            <a:off x="814494" y="540448"/>
            <a:ext cx="2571529" cy="1261600"/>
          </a:xfrm>
        </p:spPr>
        <p:txBody>
          <a:bodyPr/>
          <a:lstStyle/>
          <a:p>
            <a:r>
              <a:rPr lang="en-US" sz="3200" dirty="0"/>
              <a:t>TUJUAN</a:t>
            </a:r>
            <a:br>
              <a:rPr lang="en-US" sz="3200" dirty="0"/>
            </a:br>
            <a:r>
              <a:rPr lang="en-US" sz="3200" dirty="0"/>
              <a:t>PROGRAM</a:t>
            </a:r>
            <a:br>
              <a:rPr lang="en-US" sz="3200" dirty="0"/>
            </a:br>
            <a:r>
              <a:rPr lang="en-US" sz="3200" dirty="0"/>
              <a:t>STUDI</a:t>
            </a:r>
          </a:p>
        </p:txBody>
      </p:sp>
      <p:sp>
        <p:nvSpPr>
          <p:cNvPr id="3" name="Title 2"/>
          <p:cNvSpPr>
            <a:spLocks noGrp="1"/>
          </p:cNvSpPr>
          <p:nvPr>
            <p:ph type="ctrTitle" idx="2"/>
          </p:nvPr>
        </p:nvSpPr>
        <p:spPr>
          <a:xfrm>
            <a:off x="7652403" y="4252"/>
            <a:ext cx="3989264" cy="1072392"/>
          </a:xfrm>
        </p:spPr>
        <p:txBody>
          <a:bodyPr/>
          <a:lstStyle/>
          <a:p>
            <a:r>
              <a:rPr lang="en-US" sz="2400" b="1" dirty="0">
                <a:latin typeface="Nunito Sans"/>
                <a:ea typeface="Nunito Sans"/>
                <a:cs typeface="Nunito Sans"/>
                <a:sym typeface="Nunito Sans"/>
              </a:rPr>
              <a:t>Magister </a:t>
            </a:r>
            <a:r>
              <a:rPr lang="en-US" sz="2400" b="1" dirty="0" err="1">
                <a:latin typeface="Nunito Sans"/>
                <a:ea typeface="Nunito Sans"/>
                <a:cs typeface="Nunito Sans"/>
                <a:sym typeface="Nunito Sans"/>
              </a:rPr>
              <a:t>Ilmu</a:t>
            </a:r>
            <a:r>
              <a:rPr lang="en-US" sz="2400" b="1" dirty="0">
                <a:latin typeface="Nunito Sans"/>
                <a:ea typeface="Nunito Sans"/>
                <a:cs typeface="Nunito Sans"/>
                <a:sym typeface="Nunito Sans"/>
              </a:rPr>
              <a:t> </a:t>
            </a:r>
            <a:r>
              <a:rPr lang="en-US" sz="2400" b="1" dirty="0" err="1">
                <a:latin typeface="Nunito Sans"/>
                <a:ea typeface="Nunito Sans"/>
                <a:cs typeface="Nunito Sans"/>
                <a:sym typeface="Nunito Sans"/>
              </a:rPr>
              <a:t>Lingkungan</a:t>
            </a:r>
            <a:endParaRPr lang="en-US" sz="2400" b="1" dirty="0">
              <a:latin typeface="Nunito Sans"/>
              <a:ea typeface="Nunito Sans"/>
              <a:cs typeface="Nunito Sans"/>
              <a:sym typeface="Nunito Sans"/>
            </a:endParaRPr>
          </a:p>
        </p:txBody>
      </p:sp>
      <p:sp>
        <p:nvSpPr>
          <p:cNvPr id="12" name="Google Shape;190;p26"/>
          <p:cNvSpPr txBox="1">
            <a:spLocks/>
          </p:cNvSpPr>
          <p:nvPr/>
        </p:nvSpPr>
        <p:spPr>
          <a:xfrm>
            <a:off x="7652403" y="3994253"/>
            <a:ext cx="4060007" cy="1294000"/>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dk1"/>
              </a:buClr>
              <a:buSzPts val="1100"/>
              <a:buFont typeface="Assistant ExtraLight"/>
              <a:buNone/>
              <a:defRPr sz="1100" b="0" i="0" u="none" strike="noStrike" cap="none">
                <a:solidFill>
                  <a:schemeClr val="dk1"/>
                </a:solidFill>
                <a:latin typeface="Assistant ExtraLight"/>
                <a:ea typeface="Assistant ExtraLight"/>
                <a:cs typeface="Assistant ExtraLight"/>
                <a:sym typeface="Assistant ExtraLight"/>
              </a:defRPr>
            </a:lvl1pPr>
            <a:lvl2pPr marL="914400" marR="0" lvl="1" indent="-304800" algn="l" rtl="0">
              <a:lnSpc>
                <a:spcPct val="100000"/>
              </a:lnSpc>
              <a:spcBef>
                <a:spcPts val="0"/>
              </a:spcBef>
              <a:spcAft>
                <a:spcPts val="0"/>
              </a:spcAft>
              <a:buClr>
                <a:schemeClr val="dk1"/>
              </a:buClr>
              <a:buSzPts val="1100"/>
              <a:buFont typeface="Assistant ExtraLight"/>
              <a:buNone/>
              <a:defRPr sz="1100" b="0" i="0" u="none" strike="noStrike" cap="none">
                <a:solidFill>
                  <a:schemeClr val="dk1"/>
                </a:solidFill>
                <a:latin typeface="Assistant ExtraLight"/>
                <a:ea typeface="Assistant ExtraLight"/>
                <a:cs typeface="Assistant ExtraLight"/>
                <a:sym typeface="Assistant ExtraLight"/>
              </a:defRPr>
            </a:lvl2pPr>
            <a:lvl3pPr marL="1371600" marR="0" lvl="2" indent="-304800" algn="l" rtl="0">
              <a:lnSpc>
                <a:spcPct val="100000"/>
              </a:lnSpc>
              <a:spcBef>
                <a:spcPts val="0"/>
              </a:spcBef>
              <a:spcAft>
                <a:spcPts val="0"/>
              </a:spcAft>
              <a:buClr>
                <a:schemeClr val="dk1"/>
              </a:buClr>
              <a:buSzPts val="1100"/>
              <a:buFont typeface="Assistant ExtraLight"/>
              <a:buNone/>
              <a:defRPr sz="1100" b="0" i="0" u="none" strike="noStrike" cap="none">
                <a:solidFill>
                  <a:schemeClr val="dk1"/>
                </a:solidFill>
                <a:latin typeface="Assistant ExtraLight"/>
                <a:ea typeface="Assistant ExtraLight"/>
                <a:cs typeface="Assistant ExtraLight"/>
                <a:sym typeface="Assistant ExtraLight"/>
              </a:defRPr>
            </a:lvl3pPr>
            <a:lvl4pPr marL="1828800" marR="0" lvl="3" indent="-304800" algn="l" rtl="0">
              <a:lnSpc>
                <a:spcPct val="100000"/>
              </a:lnSpc>
              <a:spcBef>
                <a:spcPts val="0"/>
              </a:spcBef>
              <a:spcAft>
                <a:spcPts val="0"/>
              </a:spcAft>
              <a:buClr>
                <a:schemeClr val="dk1"/>
              </a:buClr>
              <a:buSzPts val="1100"/>
              <a:buFont typeface="Assistant ExtraLight"/>
              <a:buNone/>
              <a:defRPr sz="1100" b="0" i="0" u="none" strike="noStrike" cap="none">
                <a:solidFill>
                  <a:schemeClr val="dk1"/>
                </a:solidFill>
                <a:latin typeface="Assistant ExtraLight"/>
                <a:ea typeface="Assistant ExtraLight"/>
                <a:cs typeface="Assistant ExtraLight"/>
                <a:sym typeface="Assistant ExtraLight"/>
              </a:defRPr>
            </a:lvl4pPr>
            <a:lvl5pPr marL="2286000" marR="0" lvl="4" indent="-304800" algn="l" rtl="0">
              <a:lnSpc>
                <a:spcPct val="100000"/>
              </a:lnSpc>
              <a:spcBef>
                <a:spcPts val="0"/>
              </a:spcBef>
              <a:spcAft>
                <a:spcPts val="0"/>
              </a:spcAft>
              <a:buClr>
                <a:schemeClr val="dk1"/>
              </a:buClr>
              <a:buSzPts val="1100"/>
              <a:buFont typeface="Assistant ExtraLight"/>
              <a:buNone/>
              <a:defRPr sz="1100" b="0" i="0" u="none" strike="noStrike" cap="none">
                <a:solidFill>
                  <a:schemeClr val="dk1"/>
                </a:solidFill>
                <a:latin typeface="Assistant ExtraLight"/>
                <a:ea typeface="Assistant ExtraLight"/>
                <a:cs typeface="Assistant ExtraLight"/>
                <a:sym typeface="Assistant ExtraLight"/>
              </a:defRPr>
            </a:lvl5pPr>
            <a:lvl6pPr marL="2743200" marR="0" lvl="5" indent="-304800" algn="l" rtl="0">
              <a:lnSpc>
                <a:spcPct val="100000"/>
              </a:lnSpc>
              <a:spcBef>
                <a:spcPts val="0"/>
              </a:spcBef>
              <a:spcAft>
                <a:spcPts val="0"/>
              </a:spcAft>
              <a:buClr>
                <a:schemeClr val="dk1"/>
              </a:buClr>
              <a:buSzPts val="1100"/>
              <a:buFont typeface="Assistant ExtraLight"/>
              <a:buNone/>
              <a:defRPr sz="1100" b="0" i="0" u="none" strike="noStrike" cap="none">
                <a:solidFill>
                  <a:schemeClr val="dk1"/>
                </a:solidFill>
                <a:latin typeface="Assistant ExtraLight"/>
                <a:ea typeface="Assistant ExtraLight"/>
                <a:cs typeface="Assistant ExtraLight"/>
                <a:sym typeface="Assistant ExtraLight"/>
              </a:defRPr>
            </a:lvl6pPr>
            <a:lvl7pPr marL="3200400" marR="0" lvl="6" indent="-304800" algn="l" rtl="0">
              <a:lnSpc>
                <a:spcPct val="100000"/>
              </a:lnSpc>
              <a:spcBef>
                <a:spcPts val="0"/>
              </a:spcBef>
              <a:spcAft>
                <a:spcPts val="0"/>
              </a:spcAft>
              <a:buClr>
                <a:schemeClr val="dk1"/>
              </a:buClr>
              <a:buSzPts val="1100"/>
              <a:buFont typeface="Assistant ExtraLight"/>
              <a:buNone/>
              <a:defRPr sz="1100" b="0" i="0" u="none" strike="noStrike" cap="none">
                <a:solidFill>
                  <a:schemeClr val="dk1"/>
                </a:solidFill>
                <a:latin typeface="Assistant ExtraLight"/>
                <a:ea typeface="Assistant ExtraLight"/>
                <a:cs typeface="Assistant ExtraLight"/>
                <a:sym typeface="Assistant ExtraLight"/>
              </a:defRPr>
            </a:lvl7pPr>
            <a:lvl8pPr marL="3657600" marR="0" lvl="7" indent="-304800" algn="l" rtl="0">
              <a:lnSpc>
                <a:spcPct val="100000"/>
              </a:lnSpc>
              <a:spcBef>
                <a:spcPts val="0"/>
              </a:spcBef>
              <a:spcAft>
                <a:spcPts val="0"/>
              </a:spcAft>
              <a:buClr>
                <a:schemeClr val="dk1"/>
              </a:buClr>
              <a:buSzPts val="1100"/>
              <a:buFont typeface="Assistant ExtraLight"/>
              <a:buNone/>
              <a:defRPr sz="1100" b="0" i="0" u="none" strike="noStrike" cap="none">
                <a:solidFill>
                  <a:schemeClr val="dk1"/>
                </a:solidFill>
                <a:latin typeface="Assistant ExtraLight"/>
                <a:ea typeface="Assistant ExtraLight"/>
                <a:cs typeface="Assistant ExtraLight"/>
                <a:sym typeface="Assistant ExtraLight"/>
              </a:defRPr>
            </a:lvl8pPr>
            <a:lvl9pPr marL="4114800" marR="0" lvl="8" indent="-304800" algn="l" rtl="0">
              <a:lnSpc>
                <a:spcPct val="100000"/>
              </a:lnSpc>
              <a:spcBef>
                <a:spcPts val="0"/>
              </a:spcBef>
              <a:spcAft>
                <a:spcPts val="0"/>
              </a:spcAft>
              <a:buClr>
                <a:schemeClr val="dk1"/>
              </a:buClr>
              <a:buSzPts val="1100"/>
              <a:buFont typeface="Assistant ExtraLight"/>
              <a:buNone/>
              <a:defRPr sz="1100" b="0" i="0" u="none" strike="noStrike" cap="none">
                <a:solidFill>
                  <a:schemeClr val="dk1"/>
                </a:solidFill>
                <a:latin typeface="Assistant ExtraLight"/>
                <a:ea typeface="Assistant ExtraLight"/>
                <a:cs typeface="Assistant ExtraLight"/>
                <a:sym typeface="Assistant ExtraLight"/>
              </a:defRPr>
            </a:lvl9pPr>
          </a:lstStyle>
          <a:p>
            <a:pPr marL="0" indent="0"/>
            <a:r>
              <a:rPr lang="en-US" sz="1867" dirty="0" err="1">
                <a:solidFill>
                  <a:schemeClr val="tx1">
                    <a:lumMod val="50000"/>
                    <a:lumOff val="50000"/>
                  </a:schemeClr>
                </a:solidFill>
                <a:latin typeface="+mn-lt"/>
              </a:rPr>
              <a:t>Setelah</a:t>
            </a:r>
            <a:r>
              <a:rPr lang="en-US" sz="1867" dirty="0">
                <a:solidFill>
                  <a:schemeClr val="tx1">
                    <a:lumMod val="50000"/>
                    <a:lumOff val="50000"/>
                  </a:schemeClr>
                </a:solidFill>
                <a:latin typeface="+mn-lt"/>
              </a:rPr>
              <a:t> </a:t>
            </a:r>
            <a:r>
              <a:rPr lang="en-US" sz="1867" dirty="0" err="1">
                <a:solidFill>
                  <a:schemeClr val="tx1">
                    <a:lumMod val="50000"/>
                    <a:lumOff val="50000"/>
                  </a:schemeClr>
                </a:solidFill>
                <a:latin typeface="+mn-lt"/>
              </a:rPr>
              <a:t>menyelesaikan</a:t>
            </a:r>
            <a:r>
              <a:rPr lang="en-US" sz="1867" dirty="0">
                <a:solidFill>
                  <a:schemeClr val="tx1">
                    <a:lumMod val="50000"/>
                    <a:lumOff val="50000"/>
                  </a:schemeClr>
                </a:solidFill>
                <a:latin typeface="+mn-lt"/>
              </a:rPr>
              <a:t> </a:t>
            </a:r>
            <a:r>
              <a:rPr lang="en-US" sz="1867" dirty="0" err="1">
                <a:solidFill>
                  <a:schemeClr val="tx1">
                    <a:lumMod val="50000"/>
                    <a:lumOff val="50000"/>
                  </a:schemeClr>
                </a:solidFill>
                <a:latin typeface="+mn-lt"/>
              </a:rPr>
              <a:t>pendidikan</a:t>
            </a:r>
            <a:r>
              <a:rPr lang="en-US" sz="1867" dirty="0">
                <a:solidFill>
                  <a:schemeClr val="tx1">
                    <a:lumMod val="50000"/>
                    <a:lumOff val="50000"/>
                  </a:schemeClr>
                </a:solidFill>
                <a:latin typeface="+mn-lt"/>
              </a:rPr>
              <a:t>, </a:t>
            </a:r>
            <a:r>
              <a:rPr lang="en-US" sz="1867" dirty="0" err="1">
                <a:solidFill>
                  <a:schemeClr val="tx1">
                    <a:lumMod val="50000"/>
                    <a:lumOff val="50000"/>
                  </a:schemeClr>
                </a:solidFill>
                <a:latin typeface="+mn-lt"/>
              </a:rPr>
              <a:t>lulusan</a:t>
            </a:r>
            <a:r>
              <a:rPr lang="en-US" sz="1867" dirty="0">
                <a:solidFill>
                  <a:schemeClr val="tx1">
                    <a:lumMod val="50000"/>
                    <a:lumOff val="50000"/>
                  </a:schemeClr>
                </a:solidFill>
                <a:latin typeface="+mn-lt"/>
              </a:rPr>
              <a:t> </a:t>
            </a:r>
            <a:r>
              <a:rPr lang="en-US" sz="1867" dirty="0" err="1">
                <a:solidFill>
                  <a:schemeClr val="tx1">
                    <a:lumMod val="50000"/>
                    <a:lumOff val="50000"/>
                  </a:schemeClr>
                </a:solidFill>
                <a:latin typeface="+mn-lt"/>
              </a:rPr>
              <a:t>diharapkan</a:t>
            </a:r>
            <a:r>
              <a:rPr lang="en-US" sz="1867" dirty="0">
                <a:solidFill>
                  <a:schemeClr val="tx1">
                    <a:lumMod val="50000"/>
                    <a:lumOff val="50000"/>
                  </a:schemeClr>
                </a:solidFill>
                <a:latin typeface="+mn-lt"/>
              </a:rPr>
              <a:t> </a:t>
            </a:r>
            <a:r>
              <a:rPr lang="en-US" sz="1867" dirty="0" err="1">
                <a:solidFill>
                  <a:schemeClr val="tx1">
                    <a:lumMod val="50000"/>
                    <a:lumOff val="50000"/>
                  </a:schemeClr>
                </a:solidFill>
                <a:latin typeface="+mn-lt"/>
              </a:rPr>
              <a:t>dapat</a:t>
            </a:r>
            <a:r>
              <a:rPr lang="en-US" sz="1867" dirty="0">
                <a:solidFill>
                  <a:schemeClr val="tx1">
                    <a:lumMod val="50000"/>
                    <a:lumOff val="50000"/>
                  </a:schemeClr>
                </a:solidFill>
                <a:latin typeface="+mn-lt"/>
              </a:rPr>
              <a:t> </a:t>
            </a:r>
            <a:r>
              <a:rPr lang="en-US" sz="1867" dirty="0" err="1">
                <a:solidFill>
                  <a:schemeClr val="tx1">
                    <a:lumMod val="50000"/>
                    <a:lumOff val="50000"/>
                  </a:schemeClr>
                </a:solidFill>
                <a:latin typeface="+mn-lt"/>
              </a:rPr>
              <a:t>menguasai</a:t>
            </a:r>
            <a:r>
              <a:rPr lang="en-US" sz="1867" dirty="0">
                <a:solidFill>
                  <a:schemeClr val="tx1">
                    <a:lumMod val="50000"/>
                    <a:lumOff val="50000"/>
                  </a:schemeClr>
                </a:solidFill>
                <a:latin typeface="+mn-lt"/>
              </a:rPr>
              <a:t> </a:t>
            </a:r>
            <a:r>
              <a:rPr lang="en-US" sz="1867" dirty="0" err="1">
                <a:solidFill>
                  <a:schemeClr val="tx1">
                    <a:lumMod val="50000"/>
                    <a:lumOff val="50000"/>
                  </a:schemeClr>
                </a:solidFill>
                <a:latin typeface="+mn-lt"/>
              </a:rPr>
              <a:t>pengetahuan</a:t>
            </a:r>
            <a:r>
              <a:rPr lang="en-US" sz="1867" dirty="0">
                <a:solidFill>
                  <a:schemeClr val="tx1">
                    <a:lumMod val="50000"/>
                    <a:lumOff val="50000"/>
                  </a:schemeClr>
                </a:solidFill>
                <a:latin typeface="+mn-lt"/>
              </a:rPr>
              <a:t> </a:t>
            </a:r>
            <a:r>
              <a:rPr lang="en-US" sz="1867" dirty="0" err="1">
                <a:solidFill>
                  <a:schemeClr val="tx1">
                    <a:lumMod val="50000"/>
                    <a:lumOff val="50000"/>
                  </a:schemeClr>
                </a:solidFill>
                <a:latin typeface="+mn-lt"/>
              </a:rPr>
              <a:t>teoritis</a:t>
            </a:r>
            <a:r>
              <a:rPr lang="en-US" sz="1867" dirty="0">
                <a:solidFill>
                  <a:schemeClr val="tx1">
                    <a:lumMod val="50000"/>
                    <a:lumOff val="50000"/>
                  </a:schemeClr>
                </a:solidFill>
                <a:latin typeface="+mn-lt"/>
              </a:rPr>
              <a:t> </a:t>
            </a:r>
            <a:r>
              <a:rPr lang="en-US" sz="1867" dirty="0" err="1">
                <a:solidFill>
                  <a:schemeClr val="tx1">
                    <a:lumMod val="50000"/>
                    <a:lumOff val="50000"/>
                  </a:schemeClr>
                </a:solidFill>
                <a:latin typeface="+mn-lt"/>
              </a:rPr>
              <a:t>dan</a:t>
            </a:r>
            <a:r>
              <a:rPr lang="en-US" sz="1867" dirty="0">
                <a:solidFill>
                  <a:schemeClr val="tx1">
                    <a:lumMod val="50000"/>
                    <a:lumOff val="50000"/>
                  </a:schemeClr>
                </a:solidFill>
                <a:latin typeface="+mn-lt"/>
              </a:rPr>
              <a:t> </a:t>
            </a:r>
            <a:r>
              <a:rPr lang="en-US" sz="1867" dirty="0" err="1">
                <a:solidFill>
                  <a:schemeClr val="tx1">
                    <a:lumMod val="50000"/>
                    <a:lumOff val="50000"/>
                  </a:schemeClr>
                </a:solidFill>
                <a:latin typeface="+mn-lt"/>
              </a:rPr>
              <a:t>praktis</a:t>
            </a:r>
            <a:r>
              <a:rPr lang="en-US" sz="1867" dirty="0">
                <a:solidFill>
                  <a:schemeClr val="tx1">
                    <a:lumMod val="50000"/>
                    <a:lumOff val="50000"/>
                  </a:schemeClr>
                </a:solidFill>
                <a:latin typeface="+mn-lt"/>
              </a:rPr>
              <a:t> </a:t>
            </a:r>
            <a:r>
              <a:rPr lang="en-US" sz="1867" dirty="0" err="1">
                <a:solidFill>
                  <a:schemeClr val="tx1">
                    <a:lumMod val="50000"/>
                    <a:lumOff val="50000"/>
                  </a:schemeClr>
                </a:solidFill>
                <a:latin typeface="+mn-lt"/>
              </a:rPr>
              <a:t>tentang</a:t>
            </a:r>
            <a:r>
              <a:rPr lang="en-US" sz="1867" dirty="0">
                <a:solidFill>
                  <a:schemeClr val="tx1">
                    <a:lumMod val="50000"/>
                    <a:lumOff val="50000"/>
                  </a:schemeClr>
                </a:solidFill>
                <a:latin typeface="+mn-lt"/>
              </a:rPr>
              <a:t> </a:t>
            </a:r>
            <a:r>
              <a:rPr lang="en-US" sz="1867" dirty="0" err="1">
                <a:solidFill>
                  <a:schemeClr val="tx1">
                    <a:lumMod val="50000"/>
                    <a:lumOff val="50000"/>
                  </a:schemeClr>
                </a:solidFill>
                <a:latin typeface="+mn-lt"/>
              </a:rPr>
              <a:t>prinsip</a:t>
            </a:r>
            <a:r>
              <a:rPr lang="en-US" sz="1867" dirty="0">
                <a:solidFill>
                  <a:schemeClr val="tx1">
                    <a:lumMod val="50000"/>
                    <a:lumOff val="50000"/>
                  </a:schemeClr>
                </a:solidFill>
                <a:latin typeface="+mn-lt"/>
              </a:rPr>
              <a:t> </a:t>
            </a:r>
            <a:r>
              <a:rPr lang="en-US" sz="1867" dirty="0" err="1">
                <a:solidFill>
                  <a:schemeClr val="tx1">
                    <a:lumMod val="50000"/>
                    <a:lumOff val="50000"/>
                  </a:schemeClr>
                </a:solidFill>
                <a:latin typeface="+mn-lt"/>
              </a:rPr>
              <a:t>dan</a:t>
            </a:r>
            <a:r>
              <a:rPr lang="en-US" sz="1867" dirty="0">
                <a:solidFill>
                  <a:schemeClr val="tx1">
                    <a:lumMod val="50000"/>
                    <a:lumOff val="50000"/>
                  </a:schemeClr>
                </a:solidFill>
                <a:latin typeface="+mn-lt"/>
              </a:rPr>
              <a:t> </a:t>
            </a:r>
            <a:r>
              <a:rPr lang="en-US" sz="1867" dirty="0" err="1">
                <a:solidFill>
                  <a:schemeClr val="tx1">
                    <a:lumMod val="50000"/>
                    <a:lumOff val="50000"/>
                  </a:schemeClr>
                </a:solidFill>
                <a:latin typeface="+mn-lt"/>
              </a:rPr>
              <a:t>konsep</a:t>
            </a:r>
            <a:r>
              <a:rPr lang="en-US" sz="1867" dirty="0">
                <a:solidFill>
                  <a:schemeClr val="tx1">
                    <a:lumMod val="50000"/>
                    <a:lumOff val="50000"/>
                  </a:schemeClr>
                </a:solidFill>
                <a:latin typeface="+mn-lt"/>
              </a:rPr>
              <a:t> </a:t>
            </a:r>
            <a:r>
              <a:rPr lang="en-US" sz="1867" dirty="0" err="1">
                <a:solidFill>
                  <a:schemeClr val="tx1">
                    <a:lumMod val="50000"/>
                    <a:lumOff val="50000"/>
                  </a:schemeClr>
                </a:solidFill>
                <a:latin typeface="+mn-lt"/>
              </a:rPr>
              <a:t>pengelolaan</a:t>
            </a:r>
            <a:r>
              <a:rPr lang="en-US" sz="1867" dirty="0">
                <a:solidFill>
                  <a:schemeClr val="tx1">
                    <a:lumMod val="50000"/>
                    <a:lumOff val="50000"/>
                  </a:schemeClr>
                </a:solidFill>
                <a:latin typeface="+mn-lt"/>
              </a:rPr>
              <a:t> </a:t>
            </a:r>
            <a:r>
              <a:rPr lang="en-US" sz="1867" dirty="0" err="1">
                <a:solidFill>
                  <a:schemeClr val="tx1">
                    <a:lumMod val="50000"/>
                    <a:lumOff val="50000"/>
                  </a:schemeClr>
                </a:solidFill>
                <a:latin typeface="+mn-lt"/>
              </a:rPr>
              <a:t>lingkungan</a:t>
            </a:r>
            <a:r>
              <a:rPr lang="en-US" sz="1867" dirty="0">
                <a:solidFill>
                  <a:schemeClr val="tx1">
                    <a:lumMod val="50000"/>
                    <a:lumOff val="50000"/>
                  </a:schemeClr>
                </a:solidFill>
                <a:latin typeface="+mn-lt"/>
              </a:rPr>
              <a:t> yang </a:t>
            </a:r>
            <a:r>
              <a:rPr lang="en-US" sz="1867" dirty="0" err="1">
                <a:solidFill>
                  <a:schemeClr val="tx1">
                    <a:lumMod val="50000"/>
                    <a:lumOff val="50000"/>
                  </a:schemeClr>
                </a:solidFill>
                <a:latin typeface="+mn-lt"/>
              </a:rPr>
              <a:t>berkelanjutan</a:t>
            </a:r>
            <a:r>
              <a:rPr lang="en-US" sz="1867" dirty="0">
                <a:solidFill>
                  <a:schemeClr val="tx1">
                    <a:lumMod val="50000"/>
                    <a:lumOff val="50000"/>
                  </a:schemeClr>
                </a:solidFill>
                <a:latin typeface="+mn-lt"/>
              </a:rPr>
              <a:t> </a:t>
            </a:r>
            <a:r>
              <a:rPr lang="en-US" sz="1867" dirty="0" err="1">
                <a:solidFill>
                  <a:schemeClr val="tx1">
                    <a:lumMod val="50000"/>
                    <a:lumOff val="50000"/>
                  </a:schemeClr>
                </a:solidFill>
                <a:latin typeface="+mn-lt"/>
              </a:rPr>
              <a:t>dalam</a:t>
            </a:r>
            <a:r>
              <a:rPr lang="en-US" sz="1867" dirty="0">
                <a:solidFill>
                  <a:schemeClr val="tx1">
                    <a:lumMod val="50000"/>
                    <a:lumOff val="50000"/>
                  </a:schemeClr>
                </a:solidFill>
                <a:latin typeface="+mn-lt"/>
              </a:rPr>
              <a:t> </a:t>
            </a:r>
            <a:r>
              <a:rPr lang="en-US" sz="1867" dirty="0" err="1">
                <a:solidFill>
                  <a:schemeClr val="tx1">
                    <a:lumMod val="50000"/>
                    <a:lumOff val="50000"/>
                  </a:schemeClr>
                </a:solidFill>
                <a:latin typeface="+mn-lt"/>
              </a:rPr>
              <a:t>upaya</a:t>
            </a:r>
            <a:r>
              <a:rPr lang="en-US" sz="1867" dirty="0">
                <a:solidFill>
                  <a:schemeClr val="tx1">
                    <a:lumMod val="50000"/>
                    <a:lumOff val="50000"/>
                  </a:schemeClr>
                </a:solidFill>
                <a:latin typeface="+mn-lt"/>
              </a:rPr>
              <a:t> </a:t>
            </a:r>
            <a:r>
              <a:rPr lang="en-US" sz="1867" dirty="0" err="1">
                <a:solidFill>
                  <a:schemeClr val="tx1">
                    <a:lumMod val="50000"/>
                    <a:lumOff val="50000"/>
                  </a:schemeClr>
                </a:solidFill>
                <a:latin typeface="+mn-lt"/>
              </a:rPr>
              <a:t>tercapainya</a:t>
            </a:r>
            <a:r>
              <a:rPr lang="en-US" sz="1867" dirty="0">
                <a:solidFill>
                  <a:schemeClr val="tx1">
                    <a:lumMod val="50000"/>
                    <a:lumOff val="50000"/>
                  </a:schemeClr>
                </a:solidFill>
                <a:latin typeface="+mn-lt"/>
              </a:rPr>
              <a:t> </a:t>
            </a:r>
            <a:r>
              <a:rPr lang="en-US" sz="1867" dirty="0" err="1">
                <a:solidFill>
                  <a:schemeClr val="tx1">
                    <a:lumMod val="50000"/>
                    <a:lumOff val="50000"/>
                  </a:schemeClr>
                </a:solidFill>
                <a:latin typeface="+mn-lt"/>
              </a:rPr>
              <a:t>pembangunan</a:t>
            </a:r>
            <a:r>
              <a:rPr lang="en-US" sz="1867" dirty="0">
                <a:solidFill>
                  <a:schemeClr val="tx1">
                    <a:lumMod val="50000"/>
                    <a:lumOff val="50000"/>
                  </a:schemeClr>
                </a:solidFill>
                <a:latin typeface="+mn-lt"/>
              </a:rPr>
              <a:t> </a:t>
            </a:r>
            <a:r>
              <a:rPr lang="en-US" sz="1867" dirty="0" err="1">
                <a:solidFill>
                  <a:schemeClr val="tx1">
                    <a:lumMod val="50000"/>
                    <a:lumOff val="50000"/>
                  </a:schemeClr>
                </a:solidFill>
                <a:latin typeface="+mn-lt"/>
              </a:rPr>
              <a:t>berkelanjutan</a:t>
            </a:r>
            <a:endParaRPr lang="en-US" sz="1867" dirty="0">
              <a:solidFill>
                <a:schemeClr val="tx1">
                  <a:lumMod val="50000"/>
                  <a:lumOff val="50000"/>
                </a:schemeClr>
              </a:solidFill>
              <a:latin typeface="+mn-lt"/>
            </a:endParaRPr>
          </a:p>
        </p:txBody>
      </p:sp>
      <p:sp>
        <p:nvSpPr>
          <p:cNvPr id="14" name="Title 2"/>
          <p:cNvSpPr txBox="1">
            <a:spLocks/>
          </p:cNvSpPr>
          <p:nvPr/>
        </p:nvSpPr>
        <p:spPr>
          <a:xfrm>
            <a:off x="7652403" y="2921861"/>
            <a:ext cx="3989264" cy="1072392"/>
          </a:xfrm>
          <a:prstGeom prst="rect">
            <a:avLst/>
          </a:prstGeom>
          <a:noFill/>
          <a:ln>
            <a:noFill/>
          </a:ln>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1300"/>
              <a:buFont typeface="Nunito Sans"/>
              <a:buNone/>
              <a:defRPr sz="1300" b="1" i="0" u="none" strike="noStrike" cap="none">
                <a:solidFill>
                  <a:schemeClr val="dk1"/>
                </a:solidFill>
                <a:latin typeface="Nunito Sans"/>
                <a:ea typeface="Nunito Sans"/>
                <a:cs typeface="Nunito Sans"/>
                <a:sym typeface="Nunito Sans"/>
              </a:defRPr>
            </a:lvl1pPr>
            <a:lvl2pPr marR="0" lvl="1" algn="l" rtl="0">
              <a:lnSpc>
                <a:spcPct val="100000"/>
              </a:lnSpc>
              <a:spcBef>
                <a:spcPts val="0"/>
              </a:spcBef>
              <a:spcAft>
                <a:spcPts val="0"/>
              </a:spcAft>
              <a:buClr>
                <a:schemeClr val="dk1"/>
              </a:buClr>
              <a:buSzPts val="1400"/>
              <a:buFont typeface="Nunito Sans"/>
              <a:buNone/>
              <a:defRPr sz="1400" b="1" i="0" u="none" strike="noStrike" cap="none">
                <a:solidFill>
                  <a:schemeClr val="dk1"/>
                </a:solidFill>
                <a:latin typeface="Nunito Sans"/>
                <a:ea typeface="Nunito Sans"/>
                <a:cs typeface="Nunito Sans"/>
                <a:sym typeface="Nunito Sans"/>
              </a:defRPr>
            </a:lvl2pPr>
            <a:lvl3pPr marR="0" lvl="2" algn="l" rtl="0">
              <a:lnSpc>
                <a:spcPct val="100000"/>
              </a:lnSpc>
              <a:spcBef>
                <a:spcPts val="0"/>
              </a:spcBef>
              <a:spcAft>
                <a:spcPts val="0"/>
              </a:spcAft>
              <a:buClr>
                <a:schemeClr val="dk1"/>
              </a:buClr>
              <a:buSzPts val="1400"/>
              <a:buFont typeface="Nunito Sans"/>
              <a:buNone/>
              <a:defRPr sz="1400" b="1" i="0" u="none" strike="noStrike" cap="none">
                <a:solidFill>
                  <a:schemeClr val="dk1"/>
                </a:solidFill>
                <a:latin typeface="Nunito Sans"/>
                <a:ea typeface="Nunito Sans"/>
                <a:cs typeface="Nunito Sans"/>
                <a:sym typeface="Nunito Sans"/>
              </a:defRPr>
            </a:lvl3pPr>
            <a:lvl4pPr marR="0" lvl="3" algn="l" rtl="0">
              <a:lnSpc>
                <a:spcPct val="100000"/>
              </a:lnSpc>
              <a:spcBef>
                <a:spcPts val="0"/>
              </a:spcBef>
              <a:spcAft>
                <a:spcPts val="0"/>
              </a:spcAft>
              <a:buClr>
                <a:schemeClr val="dk1"/>
              </a:buClr>
              <a:buSzPts val="1400"/>
              <a:buFont typeface="Nunito Sans"/>
              <a:buNone/>
              <a:defRPr sz="1400" b="1" i="0" u="none" strike="noStrike" cap="none">
                <a:solidFill>
                  <a:schemeClr val="dk1"/>
                </a:solidFill>
                <a:latin typeface="Nunito Sans"/>
                <a:ea typeface="Nunito Sans"/>
                <a:cs typeface="Nunito Sans"/>
                <a:sym typeface="Nunito Sans"/>
              </a:defRPr>
            </a:lvl4pPr>
            <a:lvl5pPr marR="0" lvl="4" algn="l" rtl="0">
              <a:lnSpc>
                <a:spcPct val="100000"/>
              </a:lnSpc>
              <a:spcBef>
                <a:spcPts val="0"/>
              </a:spcBef>
              <a:spcAft>
                <a:spcPts val="0"/>
              </a:spcAft>
              <a:buClr>
                <a:schemeClr val="dk1"/>
              </a:buClr>
              <a:buSzPts val="1400"/>
              <a:buFont typeface="Nunito Sans"/>
              <a:buNone/>
              <a:defRPr sz="1400" b="1" i="0" u="none" strike="noStrike" cap="none">
                <a:solidFill>
                  <a:schemeClr val="dk1"/>
                </a:solidFill>
                <a:latin typeface="Nunito Sans"/>
                <a:ea typeface="Nunito Sans"/>
                <a:cs typeface="Nunito Sans"/>
                <a:sym typeface="Nunito Sans"/>
              </a:defRPr>
            </a:lvl5pPr>
            <a:lvl6pPr marR="0" lvl="5" algn="l" rtl="0">
              <a:lnSpc>
                <a:spcPct val="100000"/>
              </a:lnSpc>
              <a:spcBef>
                <a:spcPts val="0"/>
              </a:spcBef>
              <a:spcAft>
                <a:spcPts val="0"/>
              </a:spcAft>
              <a:buClr>
                <a:schemeClr val="dk1"/>
              </a:buClr>
              <a:buSzPts val="1400"/>
              <a:buFont typeface="Nunito Sans"/>
              <a:buNone/>
              <a:defRPr sz="1400" b="1" i="0" u="none" strike="noStrike" cap="none">
                <a:solidFill>
                  <a:schemeClr val="dk1"/>
                </a:solidFill>
                <a:latin typeface="Nunito Sans"/>
                <a:ea typeface="Nunito Sans"/>
                <a:cs typeface="Nunito Sans"/>
                <a:sym typeface="Nunito Sans"/>
              </a:defRPr>
            </a:lvl6pPr>
            <a:lvl7pPr marR="0" lvl="6" algn="l" rtl="0">
              <a:lnSpc>
                <a:spcPct val="100000"/>
              </a:lnSpc>
              <a:spcBef>
                <a:spcPts val="0"/>
              </a:spcBef>
              <a:spcAft>
                <a:spcPts val="0"/>
              </a:spcAft>
              <a:buClr>
                <a:schemeClr val="dk1"/>
              </a:buClr>
              <a:buSzPts val="1400"/>
              <a:buFont typeface="Nunito Sans"/>
              <a:buNone/>
              <a:defRPr sz="1400" b="1" i="0" u="none" strike="noStrike" cap="none">
                <a:solidFill>
                  <a:schemeClr val="dk1"/>
                </a:solidFill>
                <a:latin typeface="Nunito Sans"/>
                <a:ea typeface="Nunito Sans"/>
                <a:cs typeface="Nunito Sans"/>
                <a:sym typeface="Nunito Sans"/>
              </a:defRPr>
            </a:lvl7pPr>
            <a:lvl8pPr marR="0" lvl="7" algn="l" rtl="0">
              <a:lnSpc>
                <a:spcPct val="100000"/>
              </a:lnSpc>
              <a:spcBef>
                <a:spcPts val="0"/>
              </a:spcBef>
              <a:spcAft>
                <a:spcPts val="0"/>
              </a:spcAft>
              <a:buClr>
                <a:schemeClr val="dk1"/>
              </a:buClr>
              <a:buSzPts val="1400"/>
              <a:buFont typeface="Nunito Sans"/>
              <a:buNone/>
              <a:defRPr sz="1400" b="1" i="0" u="none" strike="noStrike" cap="none">
                <a:solidFill>
                  <a:schemeClr val="dk1"/>
                </a:solidFill>
                <a:latin typeface="Nunito Sans"/>
                <a:ea typeface="Nunito Sans"/>
                <a:cs typeface="Nunito Sans"/>
                <a:sym typeface="Nunito Sans"/>
              </a:defRPr>
            </a:lvl8pPr>
            <a:lvl9pPr marR="0" lvl="8" algn="l" rtl="0">
              <a:lnSpc>
                <a:spcPct val="100000"/>
              </a:lnSpc>
              <a:spcBef>
                <a:spcPts val="0"/>
              </a:spcBef>
              <a:spcAft>
                <a:spcPts val="0"/>
              </a:spcAft>
              <a:buClr>
                <a:schemeClr val="dk1"/>
              </a:buClr>
              <a:buSzPts val="1400"/>
              <a:buFont typeface="Nunito Sans"/>
              <a:buNone/>
              <a:defRPr sz="1400" b="1" i="0" u="none" strike="noStrike" cap="none">
                <a:solidFill>
                  <a:schemeClr val="dk1"/>
                </a:solidFill>
                <a:latin typeface="Nunito Sans"/>
                <a:ea typeface="Nunito Sans"/>
                <a:cs typeface="Nunito Sans"/>
                <a:sym typeface="Nunito Sans"/>
              </a:defRPr>
            </a:lvl9pPr>
          </a:lstStyle>
          <a:p>
            <a:r>
              <a:rPr lang="en-US" sz="2400" dirty="0" err="1"/>
              <a:t>Profil</a:t>
            </a:r>
            <a:r>
              <a:rPr lang="en-US" sz="2400" dirty="0"/>
              <a:t> </a:t>
            </a:r>
            <a:r>
              <a:rPr lang="en-US" sz="2400" dirty="0" err="1"/>
              <a:t>Lulusan</a:t>
            </a:r>
            <a:endParaRPr lang="en-US" sz="2400" dirty="0"/>
          </a:p>
        </p:txBody>
      </p:sp>
    </p:spTree>
    <p:extLst>
      <p:ext uri="{BB962C8B-B14F-4D97-AF65-F5344CB8AC3E}">
        <p14:creationId xmlns:p14="http://schemas.microsoft.com/office/powerpoint/2010/main" val="300026920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743</TotalTime>
  <Words>2963</Words>
  <Application>Microsoft Office PowerPoint</Application>
  <PresentationFormat>Widescreen</PresentationFormat>
  <Paragraphs>542</Paragraphs>
  <Slides>15</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Arial</vt:lpstr>
      <vt:lpstr>Assistant ExtraLight</vt:lpstr>
      <vt:lpstr>Calibri</vt:lpstr>
      <vt:lpstr>Calibri Light</vt:lpstr>
      <vt:lpstr>Fira Sans Extra Condensed Medium</vt:lpstr>
      <vt:lpstr>Nunito Sans</vt:lpstr>
      <vt:lpstr>Nunito Sans ExtraBold</vt:lpstr>
      <vt:lpstr>Office Theme</vt:lpstr>
      <vt:lpstr>Lokakarya</vt:lpstr>
      <vt:lpstr>Outcome Based Education</vt:lpstr>
      <vt:lpstr>Prinsip OBE</vt:lpstr>
      <vt:lpstr>PowerPoint Presentation</vt:lpstr>
      <vt:lpstr>PowerPoint Presentation</vt:lpstr>
      <vt:lpstr>OBE dan PSMIL</vt:lpstr>
      <vt:lpstr>Latar Belakang Pendirian PSMIL Unpad</vt:lpstr>
      <vt:lpstr>Visi PSMIL Unpad  di awal pendiriannya</vt:lpstr>
      <vt:lpstr>TUJUAN PROGRAM STUDI</vt:lpstr>
      <vt:lpstr>PowerPoint Presentation</vt:lpstr>
      <vt:lpstr>PowerPoint Presentation</vt:lpstr>
      <vt:lpstr>COURSE STRUCTURE MASTER PROGRAM ON ENVIRONMENTAL SCIENCE</vt:lpstr>
      <vt:lpstr>PowerPoint Presentation</vt:lpstr>
      <vt:lpstr>Assessment</vt:lpstr>
      <vt:lpstr>Terima Kasih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Gemilang Lara Utama</dc:creator>
  <cp:lastModifiedBy>Gemilang Lara Utama</cp:lastModifiedBy>
  <cp:revision>84</cp:revision>
  <dcterms:created xsi:type="dcterms:W3CDTF">2022-01-25T03:24:18Z</dcterms:created>
  <dcterms:modified xsi:type="dcterms:W3CDTF">2022-02-21T05:02:06Z</dcterms:modified>
</cp:coreProperties>
</file>